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80" r:id="rId4"/>
    <p:sldId id="284" r:id="rId5"/>
    <p:sldId id="261" r:id="rId6"/>
    <p:sldId id="287" r:id="rId7"/>
    <p:sldId id="288" r:id="rId8"/>
    <p:sldId id="290" r:id="rId9"/>
    <p:sldId id="291" r:id="rId10"/>
    <p:sldId id="259" r:id="rId11"/>
    <p:sldId id="268" r:id="rId12"/>
    <p:sldId id="286" r:id="rId13"/>
    <p:sldId id="292" r:id="rId14"/>
    <p:sldId id="289" r:id="rId15"/>
  </p:sldIdLst>
  <p:sldSz cx="9144000" cy="6858000" type="screen4x3"/>
  <p:notesSz cx="6797675" cy="9926638"/>
  <p:embeddedFontLst>
    <p:embeddedFont>
      <p:font typeface="Wingdings 2" pitchFamily="18" charset="2"/>
      <p:regular r:id="rId18"/>
    </p:embeddedFont>
    <p:embeddedFont>
      <p:font typeface="Franklin Gothic Medium" pitchFamily="34" charset="0"/>
      <p:regular r:id="rId19"/>
      <p:italic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Franklin Gothic Book" pitchFamily="34" charset="0"/>
      <p:regular r:id="rId25"/>
      <p:italic r:id="rId2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754E7E-D81F-4739-AD56-2697094D6EAD}">
          <p14:sldIdLst>
            <p14:sldId id="256"/>
            <p14:sldId id="257"/>
            <p14:sldId id="280"/>
            <p14:sldId id="284"/>
            <p14:sldId id="261"/>
            <p14:sldId id="287"/>
            <p14:sldId id="288"/>
            <p14:sldId id="290"/>
            <p14:sldId id="291"/>
            <p14:sldId id="259"/>
            <p14:sldId id="268"/>
            <p14:sldId id="286"/>
            <p14:sldId id="292"/>
            <p14:sldId id="28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99CCFF"/>
    <a:srgbClr val="FF3399"/>
    <a:srgbClr val="FF66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0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Статьи 1 выпуска 1 тома</a:t>
            </a:r>
            <a:endParaRPr lang="ru-RU" dirty="0"/>
          </a:p>
        </c:rich>
      </c:tx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Статьи</c:v>
                </c:pt>
              </c:strCache>
            </c:strRef>
          </c:tx>
          <c:dPt>
            <c:idx val="0"/>
            <c:bubble3D val="0"/>
            <c:spPr>
              <a:solidFill>
                <a:srgbClr val="FF3399">
                  <a:alpha val="86000"/>
                </a:srgbClr>
              </a:solidFill>
            </c:spPr>
          </c:dPt>
          <c:dPt>
            <c:idx val="1"/>
            <c:bubble3D val="0"/>
            <c:spPr>
              <a:solidFill>
                <a:srgbClr val="92D050"/>
              </a:solidFill>
            </c:spPr>
          </c:dPt>
          <c:dPt>
            <c:idx val="2"/>
            <c:bubble3D val="0"/>
            <c:spPr>
              <a:solidFill>
                <a:srgbClr val="00B0F0"/>
              </a:solidFill>
            </c:spPr>
          </c:dPt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Россия</c:v>
                </c:pt>
                <c:pt idx="1">
                  <c:v>Беларусь</c:v>
                </c:pt>
                <c:pt idx="2">
                  <c:v>Казахстан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81</c:v>
                </c:pt>
                <c:pt idx="1">
                  <c:v>59</c:v>
                </c:pt>
                <c:pt idx="2">
                  <c:v>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image" Target="../media/image4.jpg"/><Relationship Id="rId4" Type="http://schemas.openxmlformats.org/officeDocument/2006/relationships/image" Target="../media/image7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image" Target="../media/image4.jpg"/><Relationship Id="rId4" Type="http://schemas.openxmlformats.org/officeDocument/2006/relationships/image" Target="../media/image7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C836BF-103B-4375-9AE4-ED133AF72D08}" type="doc">
      <dgm:prSet loTypeId="urn:microsoft.com/office/officeart/2005/8/layout/hierarchy4" loCatId="relationship" qsTypeId="urn:microsoft.com/office/officeart/2005/8/quickstyle/3d7" qsCatId="3D" csTypeId="urn:microsoft.com/office/officeart/2005/8/colors/accent1_2" csCatId="accent1" phldr="1"/>
      <dgm:spPr>
        <a:scene3d>
          <a:camera prst="perspectiveLeft" fov="1200000" zoom="91000">
            <a:rot lat="0" lon="21000000" rev="0"/>
          </a:camera>
          <a:lightRig rig="threePt" dir="t">
            <a:rot lat="0" lon="0" rev="20640000"/>
          </a:lightRig>
        </a:scene3d>
      </dgm:spPr>
      <dgm:t>
        <a:bodyPr/>
        <a:lstStyle/>
        <a:p>
          <a:endParaRPr lang="ru-RU"/>
        </a:p>
      </dgm:t>
    </dgm:pt>
    <dgm:pt modelId="{63F6D196-A8E1-437D-9DC2-96DCDF1AE1A6}">
      <dgm:prSet phldrT="[Текст]" custT="1"/>
      <dgm:spPr>
        <a:solidFill>
          <a:srgbClr val="CC66FF">
            <a:alpha val="29000"/>
          </a:srgbClr>
        </a:solidFill>
      </dgm:spPr>
      <dgm:t>
        <a:bodyPr/>
        <a:lstStyle/>
        <a:p>
          <a:r>
            <a:rPr lang="ru-RU" sz="2200" b="1" dirty="0" smtClean="0"/>
            <a:t>Соглашения о единых принципах</a:t>
          </a:r>
          <a:br>
            <a:rPr lang="ru-RU" sz="2200" b="1" dirty="0" smtClean="0"/>
          </a:br>
          <a:r>
            <a:rPr lang="ru-RU" sz="2200" b="1" dirty="0" smtClean="0"/>
            <a:t>и правилах обращения лекарственных средств и </a:t>
          </a:r>
          <a:r>
            <a:rPr lang="ru-RU" sz="2200" b="1" dirty="0" err="1" smtClean="0"/>
            <a:t>медизделий</a:t>
          </a:r>
          <a:r>
            <a:rPr lang="ru-RU" sz="2200" b="1" dirty="0" smtClean="0"/>
            <a:t> в рамках Евразийского экономического союза</a:t>
          </a:r>
          <a:br>
            <a:rPr lang="ru-RU" sz="2200" b="1" dirty="0" smtClean="0"/>
          </a:br>
          <a:r>
            <a:rPr lang="ru-RU" sz="2200" b="1" dirty="0" smtClean="0"/>
            <a:t>от 23 декабря 2014 года</a:t>
          </a:r>
          <a:endParaRPr lang="ru-RU" sz="2200" b="1" dirty="0"/>
        </a:p>
      </dgm:t>
    </dgm:pt>
    <dgm:pt modelId="{6D324612-33DF-46FE-96F6-BFB58277F16B}" type="parTrans" cxnId="{65BE7794-0A96-4A4E-B7D7-75B17BB23A50}">
      <dgm:prSet/>
      <dgm:spPr/>
      <dgm:t>
        <a:bodyPr/>
        <a:lstStyle/>
        <a:p>
          <a:endParaRPr lang="ru-RU" sz="1800"/>
        </a:p>
      </dgm:t>
    </dgm:pt>
    <dgm:pt modelId="{4C566356-64CE-4090-B018-C6E45FB97206}" type="sibTrans" cxnId="{65BE7794-0A96-4A4E-B7D7-75B17BB23A50}">
      <dgm:prSet/>
      <dgm:spPr/>
      <dgm:t>
        <a:bodyPr/>
        <a:lstStyle/>
        <a:p>
          <a:endParaRPr lang="ru-RU" sz="1800"/>
        </a:p>
      </dgm:t>
    </dgm:pt>
    <dgm:pt modelId="{0C31B67A-B0E1-4736-A8BA-2EC8755A0E35}">
      <dgm:prSet phldrT="[Текст]" custT="1"/>
      <dgm:spPr>
        <a:solidFill>
          <a:srgbClr val="0070C0">
            <a:alpha val="35000"/>
          </a:srgbClr>
        </a:solidFill>
      </dgm:spPr>
      <dgm:t>
        <a:bodyPr/>
        <a:lstStyle/>
        <a:p>
          <a:r>
            <a:rPr lang="ru-RU" sz="2200" b="1" dirty="0" smtClean="0"/>
            <a:t>Договор о Евразийском экономическом союзе от 29 мая 2014 года</a:t>
          </a:r>
          <a:br>
            <a:rPr lang="ru-RU" sz="2200" b="1" dirty="0" smtClean="0"/>
          </a:br>
          <a:r>
            <a:rPr lang="ru-RU" sz="2200" b="1" dirty="0" smtClean="0"/>
            <a:t>(статьи 30,31,100)</a:t>
          </a:r>
          <a:br>
            <a:rPr lang="ru-RU" sz="2200" b="1" dirty="0" smtClean="0"/>
          </a:br>
          <a:r>
            <a:rPr lang="ru-RU" sz="2200" b="1" dirty="0" smtClean="0"/>
            <a:t>Вступил в силу с 1 января 2015 года</a:t>
          </a:r>
          <a:endParaRPr lang="ru-RU" sz="2200" b="1" dirty="0"/>
        </a:p>
      </dgm:t>
    </dgm:pt>
    <dgm:pt modelId="{74E585B8-DD5B-4796-9CD8-1DE6EC93CFEA}" type="parTrans" cxnId="{F66820EE-BE8F-4E30-A7EC-E245E6CF9C62}">
      <dgm:prSet/>
      <dgm:spPr/>
      <dgm:t>
        <a:bodyPr/>
        <a:lstStyle/>
        <a:p>
          <a:endParaRPr lang="ru-RU" sz="1800"/>
        </a:p>
      </dgm:t>
    </dgm:pt>
    <dgm:pt modelId="{71A6BCA0-CA8D-4F73-BDAC-6F69D53EB4DD}" type="sibTrans" cxnId="{F66820EE-BE8F-4E30-A7EC-E245E6CF9C62}">
      <dgm:prSet/>
      <dgm:spPr/>
      <dgm:t>
        <a:bodyPr/>
        <a:lstStyle/>
        <a:p>
          <a:endParaRPr lang="ru-RU" sz="1800"/>
        </a:p>
      </dgm:t>
    </dgm:pt>
    <dgm:pt modelId="{BD9C8DC4-BE4E-4FDD-B8EF-7D0AC2265337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800" b="1" dirty="0" smtClean="0"/>
            <a:t>Вступило в силу с 12 февраля 2016 года</a:t>
          </a:r>
          <a:endParaRPr lang="ru-RU" sz="1800" b="1" dirty="0"/>
        </a:p>
      </dgm:t>
    </dgm:pt>
    <dgm:pt modelId="{AAFACD4A-E00C-49E0-9F1F-5D815F0985F4}" type="parTrans" cxnId="{A1B58C03-AC12-4EA0-8E4B-A7D27E21DB16}">
      <dgm:prSet/>
      <dgm:spPr/>
      <dgm:t>
        <a:bodyPr/>
        <a:lstStyle/>
        <a:p>
          <a:endParaRPr lang="ru-RU" sz="1800"/>
        </a:p>
      </dgm:t>
    </dgm:pt>
    <dgm:pt modelId="{6CBAAA62-5F9B-4FD0-9B97-3830663D2D72}" type="sibTrans" cxnId="{A1B58C03-AC12-4EA0-8E4B-A7D27E21DB16}">
      <dgm:prSet/>
      <dgm:spPr/>
      <dgm:t>
        <a:bodyPr/>
        <a:lstStyle/>
        <a:p>
          <a:endParaRPr lang="ru-RU" sz="1800"/>
        </a:p>
      </dgm:t>
    </dgm:pt>
    <dgm:pt modelId="{02F29648-E6B0-49BA-AC12-5D3DAC88F040}">
      <dgm:prSet phldrT="[Текст]" custT="1"/>
      <dgm:spPr>
        <a:solidFill>
          <a:srgbClr val="FF0000">
            <a:alpha val="37000"/>
          </a:srgbClr>
        </a:solidFill>
      </dgm:spPr>
      <dgm:t>
        <a:bodyPr/>
        <a:lstStyle/>
        <a:p>
          <a:pPr algn="ctr"/>
          <a:r>
            <a:rPr lang="ru-RU" sz="1600" b="1" dirty="0" smtClean="0"/>
            <a:t>Ратифицированы всеми государствами к 04.04.2017, вступают в силу после получения ноты дот Республики Кыргызстан депозитарием ЕЭК</a:t>
          </a:r>
          <a:endParaRPr lang="ru-RU" sz="1600" b="1" dirty="0"/>
        </a:p>
      </dgm:t>
    </dgm:pt>
    <dgm:pt modelId="{ECA10BC7-4F08-4DD0-AE6D-6ABF2699BC17}" type="parTrans" cxnId="{C1E60DB8-B2C7-412C-A915-EDD922DE0179}">
      <dgm:prSet/>
      <dgm:spPr/>
      <dgm:t>
        <a:bodyPr/>
        <a:lstStyle/>
        <a:p>
          <a:endParaRPr lang="ru-RU" sz="1800"/>
        </a:p>
      </dgm:t>
    </dgm:pt>
    <dgm:pt modelId="{9CBDD5FF-4B55-4C87-B563-2CCCC27EF77E}" type="sibTrans" cxnId="{C1E60DB8-B2C7-412C-A915-EDD922DE0179}">
      <dgm:prSet/>
      <dgm:spPr/>
      <dgm:t>
        <a:bodyPr/>
        <a:lstStyle/>
        <a:p>
          <a:endParaRPr lang="ru-RU" sz="1800"/>
        </a:p>
      </dgm:t>
    </dgm:pt>
    <dgm:pt modelId="{3B502414-F9D2-414C-9F35-E9963B0F2AD1}">
      <dgm:prSet phldrT="[Текст]" custT="1"/>
      <dgm:spPr>
        <a:solidFill>
          <a:srgbClr val="CC66FF">
            <a:alpha val="29000"/>
          </a:srgbClr>
        </a:solidFill>
      </dgm:spPr>
      <dgm:t>
        <a:bodyPr/>
        <a:lstStyle/>
        <a:p>
          <a:r>
            <a:rPr lang="ru-RU" sz="2200" b="1" dirty="0" smtClean="0"/>
            <a:t>Протоколы о присоединении к Соглашениям Республики Армения от 2 декабря 2015 года</a:t>
          </a:r>
          <a:endParaRPr lang="ru-RU" sz="2200" b="1" dirty="0"/>
        </a:p>
      </dgm:t>
    </dgm:pt>
    <dgm:pt modelId="{63F4DD40-466F-4D24-B1F5-E741893B5DC2}" type="sibTrans" cxnId="{9376BE5B-1F88-4C43-B349-1D63BBC96F28}">
      <dgm:prSet/>
      <dgm:spPr/>
      <dgm:t>
        <a:bodyPr/>
        <a:lstStyle/>
        <a:p>
          <a:endParaRPr lang="ru-RU" sz="1800"/>
        </a:p>
      </dgm:t>
    </dgm:pt>
    <dgm:pt modelId="{8B1104D8-B3F4-4341-8053-5F56CB01831E}" type="parTrans" cxnId="{9376BE5B-1F88-4C43-B349-1D63BBC96F28}">
      <dgm:prSet/>
      <dgm:spPr/>
      <dgm:t>
        <a:bodyPr/>
        <a:lstStyle/>
        <a:p>
          <a:endParaRPr lang="ru-RU" sz="1800"/>
        </a:p>
      </dgm:t>
    </dgm:pt>
    <dgm:pt modelId="{FB655D96-0F5B-4039-9CF5-F8ED58614D97}" type="pres">
      <dgm:prSet presAssocID="{06C836BF-103B-4375-9AE4-ED133AF72D08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AE23D8F-6C4C-4BB8-AC3B-D984D06F00B4}" type="pres">
      <dgm:prSet presAssocID="{0C31B67A-B0E1-4736-A8BA-2EC8755A0E35}" presName="vertOne" presStyleCnt="0"/>
      <dgm:spPr/>
      <dgm:t>
        <a:bodyPr/>
        <a:lstStyle/>
        <a:p>
          <a:endParaRPr lang="ru-RU"/>
        </a:p>
      </dgm:t>
    </dgm:pt>
    <dgm:pt modelId="{DEE6408B-7CA9-4AF4-94AA-A99C9E80BB98}" type="pres">
      <dgm:prSet presAssocID="{0C31B67A-B0E1-4736-A8BA-2EC8755A0E35}" presName="txOne" presStyleLbl="node0" presStyleIdx="0" presStyleCnt="1" custScaleY="257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F9391BB-735A-4F3B-8010-38953FE0210B}" type="pres">
      <dgm:prSet presAssocID="{0C31B67A-B0E1-4736-A8BA-2EC8755A0E35}" presName="parTransOne" presStyleCnt="0"/>
      <dgm:spPr/>
      <dgm:t>
        <a:bodyPr/>
        <a:lstStyle/>
        <a:p>
          <a:endParaRPr lang="ru-RU"/>
        </a:p>
      </dgm:t>
    </dgm:pt>
    <dgm:pt modelId="{B3725985-2E9E-471E-A3CE-943535BBB993}" type="pres">
      <dgm:prSet presAssocID="{0C31B67A-B0E1-4736-A8BA-2EC8755A0E35}" presName="horzOne" presStyleCnt="0"/>
      <dgm:spPr/>
      <dgm:t>
        <a:bodyPr/>
        <a:lstStyle/>
        <a:p>
          <a:endParaRPr lang="ru-RU"/>
        </a:p>
      </dgm:t>
    </dgm:pt>
    <dgm:pt modelId="{0F6BDAAE-3C35-46DE-BE09-79188AE3EB69}" type="pres">
      <dgm:prSet presAssocID="{63F6D196-A8E1-437D-9DC2-96DCDF1AE1A6}" presName="vertTwo" presStyleCnt="0"/>
      <dgm:spPr/>
      <dgm:t>
        <a:bodyPr/>
        <a:lstStyle/>
        <a:p>
          <a:endParaRPr lang="ru-RU"/>
        </a:p>
      </dgm:t>
    </dgm:pt>
    <dgm:pt modelId="{23496851-B076-4201-AE05-16BFD4FBB0D5}" type="pres">
      <dgm:prSet presAssocID="{63F6D196-A8E1-437D-9DC2-96DCDF1AE1A6}" presName="txTwo" presStyleLbl="node2" presStyleIdx="0" presStyleCnt="2" custScaleY="48152" custLinFactNeighborX="-77" custLinFactNeighborY="-500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867D88E-DA2E-4F9B-8BF6-304C4C19A53E}" type="pres">
      <dgm:prSet presAssocID="{63F6D196-A8E1-437D-9DC2-96DCDF1AE1A6}" presName="parTransTwo" presStyleCnt="0"/>
      <dgm:spPr/>
      <dgm:t>
        <a:bodyPr/>
        <a:lstStyle/>
        <a:p>
          <a:endParaRPr lang="ru-RU"/>
        </a:p>
      </dgm:t>
    </dgm:pt>
    <dgm:pt modelId="{E2FB1BB2-ECEA-4FC9-AA8E-2066A331033B}" type="pres">
      <dgm:prSet presAssocID="{63F6D196-A8E1-437D-9DC2-96DCDF1AE1A6}" presName="horzTwo" presStyleCnt="0"/>
      <dgm:spPr/>
      <dgm:t>
        <a:bodyPr/>
        <a:lstStyle/>
        <a:p>
          <a:endParaRPr lang="ru-RU"/>
        </a:p>
      </dgm:t>
    </dgm:pt>
    <dgm:pt modelId="{23516A8C-85D9-44AD-9974-BEB5F40B2F4B}" type="pres">
      <dgm:prSet presAssocID="{BD9C8DC4-BE4E-4FDD-B8EF-7D0AC2265337}" presName="vertThree" presStyleCnt="0"/>
      <dgm:spPr/>
      <dgm:t>
        <a:bodyPr/>
        <a:lstStyle/>
        <a:p>
          <a:endParaRPr lang="ru-RU"/>
        </a:p>
      </dgm:t>
    </dgm:pt>
    <dgm:pt modelId="{6929EEF0-12CB-4FEB-972F-59B48923A5EB}" type="pres">
      <dgm:prSet presAssocID="{BD9C8DC4-BE4E-4FDD-B8EF-7D0AC2265337}" presName="txThree" presStyleLbl="node3" presStyleIdx="0" presStyleCnt="2" custScaleX="109408" custScaleY="24677" custLinFactNeighborX="-678" custLinFactNeighborY="-1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31D540F-2031-42E3-B28B-6649F7B63FB3}" type="pres">
      <dgm:prSet presAssocID="{BD9C8DC4-BE4E-4FDD-B8EF-7D0AC2265337}" presName="horzThree" presStyleCnt="0"/>
      <dgm:spPr/>
      <dgm:t>
        <a:bodyPr/>
        <a:lstStyle/>
        <a:p>
          <a:endParaRPr lang="ru-RU"/>
        </a:p>
      </dgm:t>
    </dgm:pt>
    <dgm:pt modelId="{7B5B1AE1-033A-43DB-AD12-540E66609514}" type="pres">
      <dgm:prSet presAssocID="{4C566356-64CE-4090-B018-C6E45FB97206}" presName="sibSpaceTwo" presStyleCnt="0"/>
      <dgm:spPr/>
      <dgm:t>
        <a:bodyPr/>
        <a:lstStyle/>
        <a:p>
          <a:endParaRPr lang="ru-RU"/>
        </a:p>
      </dgm:t>
    </dgm:pt>
    <dgm:pt modelId="{3BA21C8C-0229-415D-AB93-CEF5F673551C}" type="pres">
      <dgm:prSet presAssocID="{3B502414-F9D2-414C-9F35-E9963B0F2AD1}" presName="vertTwo" presStyleCnt="0"/>
      <dgm:spPr/>
      <dgm:t>
        <a:bodyPr/>
        <a:lstStyle/>
        <a:p>
          <a:endParaRPr lang="ru-RU"/>
        </a:p>
      </dgm:t>
    </dgm:pt>
    <dgm:pt modelId="{6A6C7D65-7585-47CE-8F6A-AFFECD5D08C8}" type="pres">
      <dgm:prSet presAssocID="{3B502414-F9D2-414C-9F35-E9963B0F2AD1}" presName="txTwo" presStyleLbl="node2" presStyleIdx="1" presStyleCnt="2" custScaleY="25702" custLinFactNeighborX="838" custLinFactNeighborY="-444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9F3A6AE-B831-4513-A657-AC2330388DEC}" type="pres">
      <dgm:prSet presAssocID="{3B502414-F9D2-414C-9F35-E9963B0F2AD1}" presName="parTransTwo" presStyleCnt="0"/>
      <dgm:spPr/>
      <dgm:t>
        <a:bodyPr/>
        <a:lstStyle/>
        <a:p>
          <a:endParaRPr lang="ru-RU"/>
        </a:p>
      </dgm:t>
    </dgm:pt>
    <dgm:pt modelId="{15174853-03DA-4ECE-B5EF-5E3E995B68C0}" type="pres">
      <dgm:prSet presAssocID="{3B502414-F9D2-414C-9F35-E9963B0F2AD1}" presName="horzTwo" presStyleCnt="0"/>
      <dgm:spPr/>
      <dgm:t>
        <a:bodyPr/>
        <a:lstStyle/>
        <a:p>
          <a:endParaRPr lang="ru-RU"/>
        </a:p>
      </dgm:t>
    </dgm:pt>
    <dgm:pt modelId="{97D8D83F-CF0E-4B59-BC58-82490E32F97B}" type="pres">
      <dgm:prSet presAssocID="{02F29648-E6B0-49BA-AC12-5D3DAC88F040}" presName="vertThree" presStyleCnt="0"/>
      <dgm:spPr/>
      <dgm:t>
        <a:bodyPr/>
        <a:lstStyle/>
        <a:p>
          <a:endParaRPr lang="ru-RU"/>
        </a:p>
      </dgm:t>
    </dgm:pt>
    <dgm:pt modelId="{5C471B1D-2DF3-4F78-B7D2-713D767AA6BC}" type="pres">
      <dgm:prSet presAssocID="{02F29648-E6B0-49BA-AC12-5D3DAC88F040}" presName="txThree" presStyleLbl="node3" presStyleIdx="1" presStyleCnt="2" custScaleY="22936" custLinFactNeighborX="-1917" custLinFactNeighborY="239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C7BD91E-A4BF-45D0-AE37-FB44398537CD}" type="pres">
      <dgm:prSet presAssocID="{02F29648-E6B0-49BA-AC12-5D3DAC88F040}" presName="horzThree" presStyleCnt="0"/>
      <dgm:spPr/>
      <dgm:t>
        <a:bodyPr/>
        <a:lstStyle/>
        <a:p>
          <a:endParaRPr lang="ru-RU"/>
        </a:p>
      </dgm:t>
    </dgm:pt>
  </dgm:ptLst>
  <dgm:cxnLst>
    <dgm:cxn modelId="{B0AF6CFB-EA93-4E3F-9D0A-52D7B6CD37C3}" type="presOf" srcId="{06C836BF-103B-4375-9AE4-ED133AF72D08}" destId="{FB655D96-0F5B-4039-9CF5-F8ED58614D97}" srcOrd="0" destOrd="0" presId="urn:microsoft.com/office/officeart/2005/8/layout/hierarchy4"/>
    <dgm:cxn modelId="{525040F4-0793-4178-B9F1-D87ABCF418FA}" type="presOf" srcId="{0C31B67A-B0E1-4736-A8BA-2EC8755A0E35}" destId="{DEE6408B-7CA9-4AF4-94AA-A99C9E80BB98}" srcOrd="0" destOrd="0" presId="urn:microsoft.com/office/officeart/2005/8/layout/hierarchy4"/>
    <dgm:cxn modelId="{C1E60DB8-B2C7-412C-A915-EDD922DE0179}" srcId="{3B502414-F9D2-414C-9F35-E9963B0F2AD1}" destId="{02F29648-E6B0-49BA-AC12-5D3DAC88F040}" srcOrd="0" destOrd="0" parTransId="{ECA10BC7-4F08-4DD0-AE6D-6ABF2699BC17}" sibTransId="{9CBDD5FF-4B55-4C87-B563-2CCCC27EF77E}"/>
    <dgm:cxn modelId="{FCE4C8D5-DDE9-4446-8200-CD501D1B04BB}" type="presOf" srcId="{63F6D196-A8E1-437D-9DC2-96DCDF1AE1A6}" destId="{23496851-B076-4201-AE05-16BFD4FBB0D5}" srcOrd="0" destOrd="0" presId="urn:microsoft.com/office/officeart/2005/8/layout/hierarchy4"/>
    <dgm:cxn modelId="{F66820EE-BE8F-4E30-A7EC-E245E6CF9C62}" srcId="{06C836BF-103B-4375-9AE4-ED133AF72D08}" destId="{0C31B67A-B0E1-4736-A8BA-2EC8755A0E35}" srcOrd="0" destOrd="0" parTransId="{74E585B8-DD5B-4796-9CD8-1DE6EC93CFEA}" sibTransId="{71A6BCA0-CA8D-4F73-BDAC-6F69D53EB4DD}"/>
    <dgm:cxn modelId="{A1B58C03-AC12-4EA0-8E4B-A7D27E21DB16}" srcId="{63F6D196-A8E1-437D-9DC2-96DCDF1AE1A6}" destId="{BD9C8DC4-BE4E-4FDD-B8EF-7D0AC2265337}" srcOrd="0" destOrd="0" parTransId="{AAFACD4A-E00C-49E0-9F1F-5D815F0985F4}" sibTransId="{6CBAAA62-5F9B-4FD0-9B97-3830663D2D72}"/>
    <dgm:cxn modelId="{33DF4176-0269-4786-9EB2-37FADC1214ED}" type="presOf" srcId="{02F29648-E6B0-49BA-AC12-5D3DAC88F040}" destId="{5C471B1D-2DF3-4F78-B7D2-713D767AA6BC}" srcOrd="0" destOrd="0" presId="urn:microsoft.com/office/officeart/2005/8/layout/hierarchy4"/>
    <dgm:cxn modelId="{65BE7794-0A96-4A4E-B7D7-75B17BB23A50}" srcId="{0C31B67A-B0E1-4736-A8BA-2EC8755A0E35}" destId="{63F6D196-A8E1-437D-9DC2-96DCDF1AE1A6}" srcOrd="0" destOrd="0" parTransId="{6D324612-33DF-46FE-96F6-BFB58277F16B}" sibTransId="{4C566356-64CE-4090-B018-C6E45FB97206}"/>
    <dgm:cxn modelId="{F335240F-1D61-4C3A-9C40-54C843C255F7}" type="presOf" srcId="{BD9C8DC4-BE4E-4FDD-B8EF-7D0AC2265337}" destId="{6929EEF0-12CB-4FEB-972F-59B48923A5EB}" srcOrd="0" destOrd="0" presId="urn:microsoft.com/office/officeart/2005/8/layout/hierarchy4"/>
    <dgm:cxn modelId="{9376BE5B-1F88-4C43-B349-1D63BBC96F28}" srcId="{0C31B67A-B0E1-4736-A8BA-2EC8755A0E35}" destId="{3B502414-F9D2-414C-9F35-E9963B0F2AD1}" srcOrd="1" destOrd="0" parTransId="{8B1104D8-B3F4-4341-8053-5F56CB01831E}" sibTransId="{63F4DD40-466F-4D24-B1F5-E741893B5DC2}"/>
    <dgm:cxn modelId="{82EAAAAF-ACF9-4EFC-9D75-40C788F93C25}" type="presOf" srcId="{3B502414-F9D2-414C-9F35-E9963B0F2AD1}" destId="{6A6C7D65-7585-47CE-8F6A-AFFECD5D08C8}" srcOrd="0" destOrd="0" presId="urn:microsoft.com/office/officeart/2005/8/layout/hierarchy4"/>
    <dgm:cxn modelId="{C17D9F6D-A4B4-42FE-A471-56CF4E810C0D}" type="presParOf" srcId="{FB655D96-0F5B-4039-9CF5-F8ED58614D97}" destId="{6AE23D8F-6C4C-4BB8-AC3B-D984D06F00B4}" srcOrd="0" destOrd="0" presId="urn:microsoft.com/office/officeart/2005/8/layout/hierarchy4"/>
    <dgm:cxn modelId="{953EA423-ECC8-4776-8421-179821EADD84}" type="presParOf" srcId="{6AE23D8F-6C4C-4BB8-AC3B-D984D06F00B4}" destId="{DEE6408B-7CA9-4AF4-94AA-A99C9E80BB98}" srcOrd="0" destOrd="0" presId="urn:microsoft.com/office/officeart/2005/8/layout/hierarchy4"/>
    <dgm:cxn modelId="{7D683A6D-9091-4007-825F-9EDE55D7B3C5}" type="presParOf" srcId="{6AE23D8F-6C4C-4BB8-AC3B-D984D06F00B4}" destId="{3F9391BB-735A-4F3B-8010-38953FE0210B}" srcOrd="1" destOrd="0" presId="urn:microsoft.com/office/officeart/2005/8/layout/hierarchy4"/>
    <dgm:cxn modelId="{866AC062-1BAB-4145-AF59-CE7FB3B01510}" type="presParOf" srcId="{6AE23D8F-6C4C-4BB8-AC3B-D984D06F00B4}" destId="{B3725985-2E9E-471E-A3CE-943535BBB993}" srcOrd="2" destOrd="0" presId="urn:microsoft.com/office/officeart/2005/8/layout/hierarchy4"/>
    <dgm:cxn modelId="{CAD02943-B4A7-4C59-81E4-AA1198D8AC0E}" type="presParOf" srcId="{B3725985-2E9E-471E-A3CE-943535BBB993}" destId="{0F6BDAAE-3C35-46DE-BE09-79188AE3EB69}" srcOrd="0" destOrd="0" presId="urn:microsoft.com/office/officeart/2005/8/layout/hierarchy4"/>
    <dgm:cxn modelId="{D0B0BAE0-5B70-470A-BE4E-05E2B29AB6AB}" type="presParOf" srcId="{0F6BDAAE-3C35-46DE-BE09-79188AE3EB69}" destId="{23496851-B076-4201-AE05-16BFD4FBB0D5}" srcOrd="0" destOrd="0" presId="urn:microsoft.com/office/officeart/2005/8/layout/hierarchy4"/>
    <dgm:cxn modelId="{95A2DDBE-2B5D-4D22-B531-B83D021AB44C}" type="presParOf" srcId="{0F6BDAAE-3C35-46DE-BE09-79188AE3EB69}" destId="{1867D88E-DA2E-4F9B-8BF6-304C4C19A53E}" srcOrd="1" destOrd="0" presId="urn:microsoft.com/office/officeart/2005/8/layout/hierarchy4"/>
    <dgm:cxn modelId="{7875E9FB-3D8E-4CA5-8D13-EF19AD532271}" type="presParOf" srcId="{0F6BDAAE-3C35-46DE-BE09-79188AE3EB69}" destId="{E2FB1BB2-ECEA-4FC9-AA8E-2066A331033B}" srcOrd="2" destOrd="0" presId="urn:microsoft.com/office/officeart/2005/8/layout/hierarchy4"/>
    <dgm:cxn modelId="{B565F97C-CE9B-4F1E-A295-513267ADF27E}" type="presParOf" srcId="{E2FB1BB2-ECEA-4FC9-AA8E-2066A331033B}" destId="{23516A8C-85D9-44AD-9974-BEB5F40B2F4B}" srcOrd="0" destOrd="0" presId="urn:microsoft.com/office/officeart/2005/8/layout/hierarchy4"/>
    <dgm:cxn modelId="{94EE2EC3-1F4A-416F-869E-3634125C817E}" type="presParOf" srcId="{23516A8C-85D9-44AD-9974-BEB5F40B2F4B}" destId="{6929EEF0-12CB-4FEB-972F-59B48923A5EB}" srcOrd="0" destOrd="0" presId="urn:microsoft.com/office/officeart/2005/8/layout/hierarchy4"/>
    <dgm:cxn modelId="{A592C381-7DBD-4038-8514-08AC13649F86}" type="presParOf" srcId="{23516A8C-85D9-44AD-9974-BEB5F40B2F4B}" destId="{931D540F-2031-42E3-B28B-6649F7B63FB3}" srcOrd="1" destOrd="0" presId="urn:microsoft.com/office/officeart/2005/8/layout/hierarchy4"/>
    <dgm:cxn modelId="{636EE65A-F332-486F-B3F3-07F08039A450}" type="presParOf" srcId="{B3725985-2E9E-471E-A3CE-943535BBB993}" destId="{7B5B1AE1-033A-43DB-AD12-540E66609514}" srcOrd="1" destOrd="0" presId="urn:microsoft.com/office/officeart/2005/8/layout/hierarchy4"/>
    <dgm:cxn modelId="{1BC07373-F4E0-4883-B06A-380B751748C5}" type="presParOf" srcId="{B3725985-2E9E-471E-A3CE-943535BBB993}" destId="{3BA21C8C-0229-415D-AB93-CEF5F673551C}" srcOrd="2" destOrd="0" presId="urn:microsoft.com/office/officeart/2005/8/layout/hierarchy4"/>
    <dgm:cxn modelId="{0FE7F304-F78E-45C9-ABFE-FFC836A4ED5D}" type="presParOf" srcId="{3BA21C8C-0229-415D-AB93-CEF5F673551C}" destId="{6A6C7D65-7585-47CE-8F6A-AFFECD5D08C8}" srcOrd="0" destOrd="0" presId="urn:microsoft.com/office/officeart/2005/8/layout/hierarchy4"/>
    <dgm:cxn modelId="{68C49AFE-E1D3-47E5-8930-C8CA58F518DB}" type="presParOf" srcId="{3BA21C8C-0229-415D-AB93-CEF5F673551C}" destId="{79F3A6AE-B831-4513-A657-AC2330388DEC}" srcOrd="1" destOrd="0" presId="urn:microsoft.com/office/officeart/2005/8/layout/hierarchy4"/>
    <dgm:cxn modelId="{9A626996-7971-4C3F-8F98-2CB169CD32D7}" type="presParOf" srcId="{3BA21C8C-0229-415D-AB93-CEF5F673551C}" destId="{15174853-03DA-4ECE-B5EF-5E3E995B68C0}" srcOrd="2" destOrd="0" presId="urn:microsoft.com/office/officeart/2005/8/layout/hierarchy4"/>
    <dgm:cxn modelId="{A66A8769-0296-49B3-BB94-DB4EC4E945C8}" type="presParOf" srcId="{15174853-03DA-4ECE-B5EF-5E3E995B68C0}" destId="{97D8D83F-CF0E-4B59-BC58-82490E32F97B}" srcOrd="0" destOrd="0" presId="urn:microsoft.com/office/officeart/2005/8/layout/hierarchy4"/>
    <dgm:cxn modelId="{3284CA1A-8A76-4F70-A563-04F8B0B1B6C3}" type="presParOf" srcId="{97D8D83F-CF0E-4B59-BC58-82490E32F97B}" destId="{5C471B1D-2DF3-4F78-B7D2-713D767AA6BC}" srcOrd="0" destOrd="0" presId="urn:microsoft.com/office/officeart/2005/8/layout/hierarchy4"/>
    <dgm:cxn modelId="{569410F8-52B0-401F-B0A5-55BA066129D9}" type="presParOf" srcId="{97D8D83F-CF0E-4B59-BC58-82490E32F97B}" destId="{4C7BD91E-A4BF-45D0-AE37-FB44398537CD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AE3EAA-BB8F-43B7-B69D-55402F29DE3D}" type="doc">
      <dgm:prSet loTypeId="urn:microsoft.com/office/officeart/2008/layout/VerticalCurvedList" loCatId="list" qsTypeId="urn:microsoft.com/office/officeart/2005/8/quickstyle/3d7" qsCatId="3D" csTypeId="urn:microsoft.com/office/officeart/2005/8/colors/accent1_2" csCatId="accent1" phldr="1"/>
      <dgm:spPr>
        <a:scene3d>
          <a:camera prst="perspectiveLeft" fov="900000" zoom="91000"/>
          <a:lightRig rig="threePt" dir="t">
            <a:rot lat="0" lon="0" rev="20640000"/>
          </a:lightRig>
        </a:scene3d>
      </dgm:spPr>
      <dgm:t>
        <a:bodyPr/>
        <a:lstStyle/>
        <a:p>
          <a:endParaRPr lang="ru-RU"/>
        </a:p>
      </dgm:t>
    </dgm:pt>
    <dgm:pt modelId="{C9EDB20F-96ED-4637-8B09-FD25CDD6FD45}">
      <dgm:prSet phldrT="[Текст]"/>
      <dgm:spPr>
        <a:solidFill>
          <a:srgbClr val="92D050">
            <a:alpha val="50000"/>
          </a:srgbClr>
        </a:solidFill>
      </dgm:spPr>
      <dgm:t>
        <a:bodyPr/>
        <a:lstStyle/>
        <a:p>
          <a:r>
            <a:rPr lang="ru-RU" dirty="0" smtClean="0"/>
            <a:t>устанавливает общие принципы работы единого рынка лекарственных средств, включая единую регистрацию ЛС</a:t>
          </a:r>
          <a:endParaRPr lang="ru-RU" dirty="0"/>
        </a:p>
      </dgm:t>
    </dgm:pt>
    <dgm:pt modelId="{643AFB1A-C1DC-4E05-A555-246BD1C207CA}" type="parTrans" cxnId="{246B1426-7404-4287-901A-7E576E46D2D8}">
      <dgm:prSet/>
      <dgm:spPr/>
      <dgm:t>
        <a:bodyPr/>
        <a:lstStyle/>
        <a:p>
          <a:endParaRPr lang="ru-RU"/>
        </a:p>
      </dgm:t>
    </dgm:pt>
    <dgm:pt modelId="{09F331FA-5B5D-49D5-9A2C-960C82429163}" type="sibTrans" cxnId="{246B1426-7404-4287-901A-7E576E46D2D8}">
      <dgm:prSet/>
      <dgm:spPr/>
      <dgm:t>
        <a:bodyPr/>
        <a:lstStyle/>
        <a:p>
          <a:endParaRPr lang="ru-RU"/>
        </a:p>
      </dgm:t>
    </dgm:pt>
    <dgm:pt modelId="{13B838E3-21C2-4481-8244-E8A4441F7331}">
      <dgm:prSet phldrT="[Текст]"/>
      <dgm:spPr>
        <a:solidFill>
          <a:srgbClr val="92D050">
            <a:alpha val="50000"/>
          </a:srgbClr>
        </a:solidFill>
      </dgm:spPr>
      <dgm:t>
        <a:bodyPr/>
        <a:lstStyle/>
        <a:p>
          <a:r>
            <a:rPr lang="ru-RU" dirty="0" smtClean="0"/>
            <a:t>формализует жизненный цикл лекарственного препарата в виде совокупности нормативных процессов, регулируемых в соответствии с надлежащими практиками (</a:t>
          </a:r>
          <a:r>
            <a:rPr lang="en-US" dirty="0" err="1" smtClean="0"/>
            <a:t>GxP</a:t>
          </a:r>
          <a:r>
            <a:rPr lang="ru-RU" dirty="0" smtClean="0"/>
            <a:t>)</a:t>
          </a:r>
          <a:endParaRPr lang="ru-RU" dirty="0"/>
        </a:p>
      </dgm:t>
    </dgm:pt>
    <dgm:pt modelId="{9FFDFEE5-FCC5-48AB-BC8E-7BB84C0CA259}" type="parTrans" cxnId="{5265B721-9A8F-463C-8A55-8E653162E89A}">
      <dgm:prSet/>
      <dgm:spPr/>
      <dgm:t>
        <a:bodyPr/>
        <a:lstStyle/>
        <a:p>
          <a:endParaRPr lang="ru-RU"/>
        </a:p>
      </dgm:t>
    </dgm:pt>
    <dgm:pt modelId="{24717CD1-06E0-40FC-8144-D12B68411BBF}" type="sibTrans" cxnId="{5265B721-9A8F-463C-8A55-8E653162E89A}">
      <dgm:prSet/>
      <dgm:spPr/>
      <dgm:t>
        <a:bodyPr/>
        <a:lstStyle/>
        <a:p>
          <a:endParaRPr lang="ru-RU"/>
        </a:p>
      </dgm:t>
    </dgm:pt>
    <dgm:pt modelId="{843E6325-6081-4769-B265-2CEA3BE063AB}">
      <dgm:prSet phldrT="[Текст]"/>
      <dgm:spPr>
        <a:solidFill>
          <a:srgbClr val="92D050">
            <a:alpha val="50000"/>
          </a:srgbClr>
        </a:solidFill>
      </dgm:spPr>
      <dgm:t>
        <a:bodyPr/>
        <a:lstStyle/>
        <a:p>
          <a:r>
            <a:rPr lang="ru-RU" dirty="0" smtClean="0"/>
            <a:t>определяет вопросы взаимодействия уполномоченных органов в сфере обращения лекарственных средств государств-членов ЕАЭС</a:t>
          </a:r>
          <a:endParaRPr lang="ru-RU" dirty="0"/>
        </a:p>
      </dgm:t>
    </dgm:pt>
    <dgm:pt modelId="{F7A25093-A6C9-4002-B8D5-C9DC441C9FCB}" type="parTrans" cxnId="{EF50114E-EC21-4DE7-8BE4-DCE1DF74F61E}">
      <dgm:prSet/>
      <dgm:spPr/>
      <dgm:t>
        <a:bodyPr/>
        <a:lstStyle/>
        <a:p>
          <a:endParaRPr lang="ru-RU"/>
        </a:p>
      </dgm:t>
    </dgm:pt>
    <dgm:pt modelId="{2A0A9A69-6C86-485F-9800-5F903FBF95E2}" type="sibTrans" cxnId="{EF50114E-EC21-4DE7-8BE4-DCE1DF74F61E}">
      <dgm:prSet/>
      <dgm:spPr/>
      <dgm:t>
        <a:bodyPr/>
        <a:lstStyle/>
        <a:p>
          <a:endParaRPr lang="ru-RU"/>
        </a:p>
      </dgm:t>
    </dgm:pt>
    <dgm:pt modelId="{EA04DEF1-FCDB-4EA6-AFF2-9AAF12888B92}">
      <dgm:prSet phldrT="[Текст]"/>
      <dgm:spPr>
        <a:solidFill>
          <a:srgbClr val="92D050">
            <a:alpha val="50000"/>
          </a:srgbClr>
        </a:solidFill>
      </dgm:spPr>
      <dgm:t>
        <a:bodyPr/>
        <a:lstStyle/>
        <a:p>
          <a:r>
            <a:rPr lang="ru-RU" dirty="0" smtClean="0"/>
            <a:t>вводит основные «переходные периоды», которые обеспечивают последовательную смену национального регулирования рынков единым наднациональным регулированием</a:t>
          </a:r>
          <a:endParaRPr lang="ru-RU" dirty="0"/>
        </a:p>
      </dgm:t>
    </dgm:pt>
    <dgm:pt modelId="{9165DC43-EFD8-432E-8508-BA41FE552BB6}" type="parTrans" cxnId="{3E491BBB-8634-4AD8-B30A-5A0AAEC1F34A}">
      <dgm:prSet/>
      <dgm:spPr/>
      <dgm:t>
        <a:bodyPr/>
        <a:lstStyle/>
        <a:p>
          <a:endParaRPr lang="ru-RU"/>
        </a:p>
      </dgm:t>
    </dgm:pt>
    <dgm:pt modelId="{0408C449-8655-493E-B552-D3741456BD1C}" type="sibTrans" cxnId="{3E491BBB-8634-4AD8-B30A-5A0AAEC1F34A}">
      <dgm:prSet/>
      <dgm:spPr/>
      <dgm:t>
        <a:bodyPr/>
        <a:lstStyle/>
        <a:p>
          <a:endParaRPr lang="ru-RU"/>
        </a:p>
      </dgm:t>
    </dgm:pt>
    <dgm:pt modelId="{BE03BCAF-AB6A-41EC-B500-9D9F11ADB8D1}" type="pres">
      <dgm:prSet presAssocID="{25AE3EAA-BB8F-43B7-B69D-55402F29DE3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3C0D0A8B-A9BC-41D3-BF52-C5CE6A21622B}" type="pres">
      <dgm:prSet presAssocID="{25AE3EAA-BB8F-43B7-B69D-55402F29DE3D}" presName="Name1" presStyleCnt="0"/>
      <dgm:spPr/>
    </dgm:pt>
    <dgm:pt modelId="{FB97F50F-2931-49A9-AE02-D56102604404}" type="pres">
      <dgm:prSet presAssocID="{25AE3EAA-BB8F-43B7-B69D-55402F29DE3D}" presName="cycle" presStyleCnt="0"/>
      <dgm:spPr/>
    </dgm:pt>
    <dgm:pt modelId="{B5C4C5C1-92B6-4769-815E-2D34AAA5FB50}" type="pres">
      <dgm:prSet presAssocID="{25AE3EAA-BB8F-43B7-B69D-55402F29DE3D}" presName="srcNode" presStyleLbl="node1" presStyleIdx="0" presStyleCnt="4"/>
      <dgm:spPr/>
    </dgm:pt>
    <dgm:pt modelId="{1F8F9201-FAA7-40C7-A65A-8D5C60AC5912}" type="pres">
      <dgm:prSet presAssocID="{25AE3EAA-BB8F-43B7-B69D-55402F29DE3D}" presName="conn" presStyleLbl="parChTrans1D2" presStyleIdx="0" presStyleCnt="1"/>
      <dgm:spPr/>
      <dgm:t>
        <a:bodyPr/>
        <a:lstStyle/>
        <a:p>
          <a:endParaRPr lang="ru-RU"/>
        </a:p>
      </dgm:t>
    </dgm:pt>
    <dgm:pt modelId="{C51F0961-9EAC-44A5-AD24-C98959D37293}" type="pres">
      <dgm:prSet presAssocID="{25AE3EAA-BB8F-43B7-B69D-55402F29DE3D}" presName="extraNode" presStyleLbl="node1" presStyleIdx="0" presStyleCnt="4"/>
      <dgm:spPr/>
    </dgm:pt>
    <dgm:pt modelId="{79039007-D755-4BDF-B5D9-6EACA7490473}" type="pres">
      <dgm:prSet presAssocID="{25AE3EAA-BB8F-43B7-B69D-55402F29DE3D}" presName="dstNode" presStyleLbl="node1" presStyleIdx="0" presStyleCnt="4"/>
      <dgm:spPr/>
    </dgm:pt>
    <dgm:pt modelId="{BCCCCDF8-FE39-44D3-A150-51E21C5530E3}" type="pres">
      <dgm:prSet presAssocID="{C9EDB20F-96ED-4637-8B09-FD25CDD6FD45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6EF2B1-0DA0-4C57-B154-700DD45032F4}" type="pres">
      <dgm:prSet presAssocID="{C9EDB20F-96ED-4637-8B09-FD25CDD6FD45}" presName="accent_1" presStyleCnt="0"/>
      <dgm:spPr/>
    </dgm:pt>
    <dgm:pt modelId="{61C1D5A9-E0C0-4D48-B490-273CEF3D8572}" type="pres">
      <dgm:prSet presAssocID="{C9EDB20F-96ED-4637-8B09-FD25CDD6FD45}" presName="accentRepeatNode" presStyleLbl="solidFgAcc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7D265EA-F070-414C-B4E7-0182F626F44E}" type="pres">
      <dgm:prSet presAssocID="{13B838E3-21C2-4481-8244-E8A4441F7331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C9CA2F-AEF9-42CC-9EAC-3FDFAC47F2EB}" type="pres">
      <dgm:prSet presAssocID="{13B838E3-21C2-4481-8244-E8A4441F7331}" presName="accent_2" presStyleCnt="0"/>
      <dgm:spPr/>
    </dgm:pt>
    <dgm:pt modelId="{394C9201-53F0-4690-AABC-C46B5AEA6EB3}" type="pres">
      <dgm:prSet presAssocID="{13B838E3-21C2-4481-8244-E8A4441F7331}" presName="accentRepeatNode" presStyleLbl="solidFgAcc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D9C423F6-FFAB-4AB6-822D-8D22A85DD031}" type="pres">
      <dgm:prSet presAssocID="{843E6325-6081-4769-B265-2CEA3BE063AB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41B1FE-144D-4D0C-B9C6-2AD67392C7CF}" type="pres">
      <dgm:prSet presAssocID="{843E6325-6081-4769-B265-2CEA3BE063AB}" presName="accent_3" presStyleCnt="0"/>
      <dgm:spPr/>
    </dgm:pt>
    <dgm:pt modelId="{5164DE02-8E0E-4E7C-A212-8868304EB49E}" type="pres">
      <dgm:prSet presAssocID="{843E6325-6081-4769-B265-2CEA3BE063AB}" presName="accentRepeatNode" presStyleLbl="solidFgAcc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ED5E2ED1-0254-48AA-86BB-25846653D069}" type="pres">
      <dgm:prSet presAssocID="{EA04DEF1-FCDB-4EA6-AFF2-9AAF12888B92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A01DD0-FAC4-4B64-8143-C0BDF5F8EEAA}" type="pres">
      <dgm:prSet presAssocID="{EA04DEF1-FCDB-4EA6-AFF2-9AAF12888B92}" presName="accent_4" presStyleCnt="0"/>
      <dgm:spPr/>
    </dgm:pt>
    <dgm:pt modelId="{EA2081C7-88EA-488C-AAAB-6A9F073E630B}" type="pres">
      <dgm:prSet presAssocID="{EA04DEF1-FCDB-4EA6-AFF2-9AAF12888B92}" presName="accentRepeatNode" presStyleLbl="solidFgAcc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EF50114E-EC21-4DE7-8BE4-DCE1DF74F61E}" srcId="{25AE3EAA-BB8F-43B7-B69D-55402F29DE3D}" destId="{843E6325-6081-4769-B265-2CEA3BE063AB}" srcOrd="2" destOrd="0" parTransId="{F7A25093-A6C9-4002-B8D5-C9DC441C9FCB}" sibTransId="{2A0A9A69-6C86-485F-9800-5F903FBF95E2}"/>
    <dgm:cxn modelId="{05E9479D-6573-454A-AE5E-FB9859DA0A5E}" type="presOf" srcId="{13B838E3-21C2-4481-8244-E8A4441F7331}" destId="{77D265EA-F070-414C-B4E7-0182F626F44E}" srcOrd="0" destOrd="0" presId="urn:microsoft.com/office/officeart/2008/layout/VerticalCurvedList"/>
    <dgm:cxn modelId="{246B1426-7404-4287-901A-7E576E46D2D8}" srcId="{25AE3EAA-BB8F-43B7-B69D-55402F29DE3D}" destId="{C9EDB20F-96ED-4637-8B09-FD25CDD6FD45}" srcOrd="0" destOrd="0" parTransId="{643AFB1A-C1DC-4E05-A555-246BD1C207CA}" sibTransId="{09F331FA-5B5D-49D5-9A2C-960C82429163}"/>
    <dgm:cxn modelId="{0C07284C-6163-4241-A150-D763EB7679CB}" type="presOf" srcId="{C9EDB20F-96ED-4637-8B09-FD25CDD6FD45}" destId="{BCCCCDF8-FE39-44D3-A150-51E21C5530E3}" srcOrd="0" destOrd="0" presId="urn:microsoft.com/office/officeart/2008/layout/VerticalCurvedList"/>
    <dgm:cxn modelId="{5BD28858-1236-49A7-918E-6646CAA0FCDE}" type="presOf" srcId="{25AE3EAA-BB8F-43B7-B69D-55402F29DE3D}" destId="{BE03BCAF-AB6A-41EC-B500-9D9F11ADB8D1}" srcOrd="0" destOrd="0" presId="urn:microsoft.com/office/officeart/2008/layout/VerticalCurvedList"/>
    <dgm:cxn modelId="{3E491BBB-8634-4AD8-B30A-5A0AAEC1F34A}" srcId="{25AE3EAA-BB8F-43B7-B69D-55402F29DE3D}" destId="{EA04DEF1-FCDB-4EA6-AFF2-9AAF12888B92}" srcOrd="3" destOrd="0" parTransId="{9165DC43-EFD8-432E-8508-BA41FE552BB6}" sibTransId="{0408C449-8655-493E-B552-D3741456BD1C}"/>
    <dgm:cxn modelId="{5265B721-9A8F-463C-8A55-8E653162E89A}" srcId="{25AE3EAA-BB8F-43B7-B69D-55402F29DE3D}" destId="{13B838E3-21C2-4481-8244-E8A4441F7331}" srcOrd="1" destOrd="0" parTransId="{9FFDFEE5-FCC5-48AB-BC8E-7BB84C0CA259}" sibTransId="{24717CD1-06E0-40FC-8144-D12B68411BBF}"/>
    <dgm:cxn modelId="{DF2F4225-88FF-48E8-96C3-4CD5EE4CB006}" type="presOf" srcId="{09F331FA-5B5D-49D5-9A2C-960C82429163}" destId="{1F8F9201-FAA7-40C7-A65A-8D5C60AC5912}" srcOrd="0" destOrd="0" presId="urn:microsoft.com/office/officeart/2008/layout/VerticalCurvedList"/>
    <dgm:cxn modelId="{EAB5E9E4-5CB3-4C10-9E90-2EB3490D0235}" type="presOf" srcId="{843E6325-6081-4769-B265-2CEA3BE063AB}" destId="{D9C423F6-FFAB-4AB6-822D-8D22A85DD031}" srcOrd="0" destOrd="0" presId="urn:microsoft.com/office/officeart/2008/layout/VerticalCurvedList"/>
    <dgm:cxn modelId="{916D1243-9F46-47B8-809C-7CE0E41BBF88}" type="presOf" srcId="{EA04DEF1-FCDB-4EA6-AFF2-9AAF12888B92}" destId="{ED5E2ED1-0254-48AA-86BB-25846653D069}" srcOrd="0" destOrd="0" presId="urn:microsoft.com/office/officeart/2008/layout/VerticalCurvedList"/>
    <dgm:cxn modelId="{AEF204E7-36FC-4E91-82E7-E3E7B2637C3C}" type="presParOf" srcId="{BE03BCAF-AB6A-41EC-B500-9D9F11ADB8D1}" destId="{3C0D0A8B-A9BC-41D3-BF52-C5CE6A21622B}" srcOrd="0" destOrd="0" presId="urn:microsoft.com/office/officeart/2008/layout/VerticalCurvedList"/>
    <dgm:cxn modelId="{8A4C20BD-2BED-409D-BC0D-24F6769A56DF}" type="presParOf" srcId="{3C0D0A8B-A9BC-41D3-BF52-C5CE6A21622B}" destId="{FB97F50F-2931-49A9-AE02-D56102604404}" srcOrd="0" destOrd="0" presId="urn:microsoft.com/office/officeart/2008/layout/VerticalCurvedList"/>
    <dgm:cxn modelId="{8FA7D127-C1B6-4722-8CC9-C3058F728512}" type="presParOf" srcId="{FB97F50F-2931-49A9-AE02-D56102604404}" destId="{B5C4C5C1-92B6-4769-815E-2D34AAA5FB50}" srcOrd="0" destOrd="0" presId="urn:microsoft.com/office/officeart/2008/layout/VerticalCurvedList"/>
    <dgm:cxn modelId="{9784AFA9-74FE-4C59-9CC5-C5A6278A439D}" type="presParOf" srcId="{FB97F50F-2931-49A9-AE02-D56102604404}" destId="{1F8F9201-FAA7-40C7-A65A-8D5C60AC5912}" srcOrd="1" destOrd="0" presId="urn:microsoft.com/office/officeart/2008/layout/VerticalCurvedList"/>
    <dgm:cxn modelId="{75B5251D-49A5-4D0E-B330-5557ED84C97A}" type="presParOf" srcId="{FB97F50F-2931-49A9-AE02-D56102604404}" destId="{C51F0961-9EAC-44A5-AD24-C98959D37293}" srcOrd="2" destOrd="0" presId="urn:microsoft.com/office/officeart/2008/layout/VerticalCurvedList"/>
    <dgm:cxn modelId="{2F485B34-12E7-4C58-B8B1-A74450686012}" type="presParOf" srcId="{FB97F50F-2931-49A9-AE02-D56102604404}" destId="{79039007-D755-4BDF-B5D9-6EACA7490473}" srcOrd="3" destOrd="0" presId="urn:microsoft.com/office/officeart/2008/layout/VerticalCurvedList"/>
    <dgm:cxn modelId="{FF07591F-7C61-41C2-8B81-37BC6EB50FA9}" type="presParOf" srcId="{3C0D0A8B-A9BC-41D3-BF52-C5CE6A21622B}" destId="{BCCCCDF8-FE39-44D3-A150-51E21C5530E3}" srcOrd="1" destOrd="0" presId="urn:microsoft.com/office/officeart/2008/layout/VerticalCurvedList"/>
    <dgm:cxn modelId="{9D3ABE7C-DF3F-470F-A549-22B3723D3380}" type="presParOf" srcId="{3C0D0A8B-A9BC-41D3-BF52-C5CE6A21622B}" destId="{986EF2B1-0DA0-4C57-B154-700DD45032F4}" srcOrd="2" destOrd="0" presId="urn:microsoft.com/office/officeart/2008/layout/VerticalCurvedList"/>
    <dgm:cxn modelId="{993F00DC-1407-4C21-95E5-EAA953024F14}" type="presParOf" srcId="{986EF2B1-0DA0-4C57-B154-700DD45032F4}" destId="{61C1D5A9-E0C0-4D48-B490-273CEF3D8572}" srcOrd="0" destOrd="0" presId="urn:microsoft.com/office/officeart/2008/layout/VerticalCurvedList"/>
    <dgm:cxn modelId="{9D08AD10-4B3D-4C5D-8D93-FE78DEA2C2EB}" type="presParOf" srcId="{3C0D0A8B-A9BC-41D3-BF52-C5CE6A21622B}" destId="{77D265EA-F070-414C-B4E7-0182F626F44E}" srcOrd="3" destOrd="0" presId="urn:microsoft.com/office/officeart/2008/layout/VerticalCurvedList"/>
    <dgm:cxn modelId="{DDC5161A-9EBD-4ABD-B61D-7E2B7336B51C}" type="presParOf" srcId="{3C0D0A8B-A9BC-41D3-BF52-C5CE6A21622B}" destId="{64C9CA2F-AEF9-42CC-9EAC-3FDFAC47F2EB}" srcOrd="4" destOrd="0" presId="urn:microsoft.com/office/officeart/2008/layout/VerticalCurvedList"/>
    <dgm:cxn modelId="{0F59CB3F-F344-4421-95E4-588E8EB8C00A}" type="presParOf" srcId="{64C9CA2F-AEF9-42CC-9EAC-3FDFAC47F2EB}" destId="{394C9201-53F0-4690-AABC-C46B5AEA6EB3}" srcOrd="0" destOrd="0" presId="urn:microsoft.com/office/officeart/2008/layout/VerticalCurvedList"/>
    <dgm:cxn modelId="{172379D0-A423-44BE-A3D8-DF004173B350}" type="presParOf" srcId="{3C0D0A8B-A9BC-41D3-BF52-C5CE6A21622B}" destId="{D9C423F6-FFAB-4AB6-822D-8D22A85DD031}" srcOrd="5" destOrd="0" presId="urn:microsoft.com/office/officeart/2008/layout/VerticalCurvedList"/>
    <dgm:cxn modelId="{5ACC8CC5-5A16-4CCB-98BA-ED8EC22FB6AC}" type="presParOf" srcId="{3C0D0A8B-A9BC-41D3-BF52-C5CE6A21622B}" destId="{D141B1FE-144D-4D0C-B9C6-2AD67392C7CF}" srcOrd="6" destOrd="0" presId="urn:microsoft.com/office/officeart/2008/layout/VerticalCurvedList"/>
    <dgm:cxn modelId="{1CD4E54E-1A1E-4C02-BEAF-675AB48FF3F2}" type="presParOf" srcId="{D141B1FE-144D-4D0C-B9C6-2AD67392C7CF}" destId="{5164DE02-8E0E-4E7C-A212-8868304EB49E}" srcOrd="0" destOrd="0" presId="urn:microsoft.com/office/officeart/2008/layout/VerticalCurvedList"/>
    <dgm:cxn modelId="{9BF3D3E8-100B-4084-8CAB-409B497B3299}" type="presParOf" srcId="{3C0D0A8B-A9BC-41D3-BF52-C5CE6A21622B}" destId="{ED5E2ED1-0254-48AA-86BB-25846653D069}" srcOrd="7" destOrd="0" presId="urn:microsoft.com/office/officeart/2008/layout/VerticalCurvedList"/>
    <dgm:cxn modelId="{4A33DC47-6925-45C8-92F3-6910ED8B7634}" type="presParOf" srcId="{3C0D0A8B-A9BC-41D3-BF52-C5CE6A21622B}" destId="{74A01DD0-FAC4-4B64-8143-C0BDF5F8EEAA}" srcOrd="8" destOrd="0" presId="urn:microsoft.com/office/officeart/2008/layout/VerticalCurvedList"/>
    <dgm:cxn modelId="{7CE93A39-3529-4E11-95A5-4E16B6DBA96F}" type="presParOf" srcId="{74A01DD0-FAC4-4B64-8143-C0BDF5F8EEAA}" destId="{EA2081C7-88EA-488C-AAAB-6A9F073E630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6C836BF-103B-4375-9AE4-ED133AF72D08}" type="doc">
      <dgm:prSet loTypeId="urn:microsoft.com/office/officeart/2005/8/layout/hierarchy4" loCatId="relationship" qsTypeId="urn:microsoft.com/office/officeart/2005/8/quickstyle/3d7" qsCatId="3D" csTypeId="urn:microsoft.com/office/officeart/2005/8/colors/accent1_2" csCatId="accent1" phldr="1"/>
      <dgm:spPr>
        <a:scene3d>
          <a:camera prst="perspectiveLeft" fov="1800000" zoom="91000">
            <a:rot lat="0" lon="0" rev="0"/>
          </a:camera>
          <a:lightRig rig="threePt" dir="t">
            <a:rot lat="0" lon="0" rev="20640000"/>
          </a:lightRig>
        </a:scene3d>
      </dgm:spPr>
      <dgm:t>
        <a:bodyPr/>
        <a:lstStyle/>
        <a:p>
          <a:endParaRPr lang="ru-RU"/>
        </a:p>
      </dgm:t>
    </dgm:pt>
    <dgm:pt modelId="{63F6D196-A8E1-437D-9DC2-96DCDF1AE1A6}">
      <dgm:prSet phldrT="[Текст]" custT="1"/>
      <dgm:spPr>
        <a:solidFill>
          <a:srgbClr val="FFC000">
            <a:alpha val="60000"/>
          </a:srgbClr>
        </a:solidFill>
      </dgm:spPr>
      <dgm:t>
        <a:bodyPr/>
        <a:lstStyle/>
        <a:p>
          <a:r>
            <a:rPr lang="ru-RU" sz="1800" b="1" dirty="0" smtClean="0"/>
            <a:t>26 нормативных актов:</a:t>
          </a:r>
          <a:br>
            <a:rPr lang="ru-RU" sz="1800" b="1" dirty="0" smtClean="0"/>
          </a:br>
          <a:r>
            <a:rPr lang="ru-RU" sz="1800" b="1" dirty="0" smtClean="0"/>
            <a:t>21 Решение Совета Комиссии, </a:t>
          </a:r>
          <a:br>
            <a:rPr lang="ru-RU" sz="1800" b="1" dirty="0" smtClean="0"/>
          </a:br>
          <a:r>
            <a:rPr lang="ru-RU" sz="1800" b="1" dirty="0" smtClean="0"/>
            <a:t>4 Решения Коллегии Комиссии и Рекомендация Коллегии Комиссии</a:t>
          </a:r>
          <a:endParaRPr lang="ru-RU" sz="1800" b="1" dirty="0"/>
        </a:p>
      </dgm:t>
    </dgm:pt>
    <dgm:pt modelId="{6D324612-33DF-46FE-96F6-BFB58277F16B}" type="parTrans" cxnId="{65BE7794-0A96-4A4E-B7D7-75B17BB23A50}">
      <dgm:prSet/>
      <dgm:spPr/>
      <dgm:t>
        <a:bodyPr/>
        <a:lstStyle/>
        <a:p>
          <a:endParaRPr lang="ru-RU" sz="1800"/>
        </a:p>
      </dgm:t>
    </dgm:pt>
    <dgm:pt modelId="{4C566356-64CE-4090-B018-C6E45FB97206}" type="sibTrans" cxnId="{65BE7794-0A96-4A4E-B7D7-75B17BB23A50}">
      <dgm:prSet/>
      <dgm:spPr/>
      <dgm:t>
        <a:bodyPr/>
        <a:lstStyle/>
        <a:p>
          <a:endParaRPr lang="ru-RU" sz="1800"/>
        </a:p>
      </dgm:t>
    </dgm:pt>
    <dgm:pt modelId="{281E85BE-6141-44AA-AB3D-890D209ECE6E}">
      <dgm:prSet phldrT="[Текст]" custT="1"/>
      <dgm:spPr>
        <a:solidFill>
          <a:srgbClr val="FF66CC">
            <a:alpha val="44000"/>
          </a:srgbClr>
        </a:solidFill>
      </dgm:spPr>
      <dgm:t>
        <a:bodyPr/>
        <a:lstStyle/>
        <a:p>
          <a:r>
            <a:rPr lang="ru-RU" sz="1600" b="1" dirty="0" smtClean="0"/>
            <a:t>Безопасность</a:t>
          </a:r>
          <a:r>
            <a:rPr lang="en-US" sz="1600" b="1" dirty="0" smtClean="0"/>
            <a:t/>
          </a:r>
          <a:br>
            <a:rPr lang="en-US" sz="1600" b="1" dirty="0" smtClean="0"/>
          </a:br>
          <a:r>
            <a:rPr lang="en-US" sz="1600" b="1" dirty="0" smtClean="0"/>
            <a:t>(</a:t>
          </a:r>
          <a:r>
            <a:rPr lang="ru-RU" sz="1600" b="1" dirty="0" smtClean="0"/>
            <a:t>2 документа)</a:t>
          </a:r>
          <a:endParaRPr lang="ru-RU" sz="1600" b="1" dirty="0"/>
        </a:p>
      </dgm:t>
    </dgm:pt>
    <dgm:pt modelId="{6FA7B089-C70E-4305-A548-29A4D8C88C39}" type="parTrans" cxnId="{7CB31DAC-4640-4C3A-BEDE-4875A13AE373}">
      <dgm:prSet/>
      <dgm:spPr/>
      <dgm:t>
        <a:bodyPr/>
        <a:lstStyle/>
        <a:p>
          <a:endParaRPr lang="ru-RU" sz="1800"/>
        </a:p>
      </dgm:t>
    </dgm:pt>
    <dgm:pt modelId="{F01703B9-179D-4431-819E-E56DF836BE97}" type="sibTrans" cxnId="{7CB31DAC-4640-4C3A-BEDE-4875A13AE373}">
      <dgm:prSet/>
      <dgm:spPr/>
      <dgm:t>
        <a:bodyPr/>
        <a:lstStyle/>
        <a:p>
          <a:endParaRPr lang="ru-RU" sz="1800"/>
        </a:p>
      </dgm:t>
    </dgm:pt>
    <dgm:pt modelId="{00237571-99F2-4379-B28E-B5ECBEC71135}">
      <dgm:prSet phldrT="[Текст]" custT="1"/>
      <dgm:spPr>
        <a:solidFill>
          <a:srgbClr val="66CCFF">
            <a:alpha val="87843"/>
          </a:srgbClr>
        </a:solidFill>
      </dgm:spPr>
      <dgm:t>
        <a:bodyPr/>
        <a:lstStyle/>
        <a:p>
          <a:r>
            <a:rPr lang="ru-RU" sz="1400" b="1" dirty="0" smtClean="0"/>
            <a:t>Эффективность</a:t>
          </a:r>
          <a:r>
            <a:rPr lang="en-US" sz="1400" b="1" dirty="0" smtClean="0"/>
            <a:t/>
          </a:r>
          <a:br>
            <a:rPr lang="en-US" sz="1400" b="1" dirty="0" smtClean="0"/>
          </a:br>
          <a:r>
            <a:rPr lang="ru-RU" sz="1400" b="1" dirty="0" smtClean="0"/>
            <a:t>(3 документа)</a:t>
          </a:r>
          <a:endParaRPr lang="ru-RU" sz="1400" b="1" dirty="0"/>
        </a:p>
      </dgm:t>
    </dgm:pt>
    <dgm:pt modelId="{3C8AB326-8970-4B34-B698-284DE5A65A73}" type="parTrans" cxnId="{E2CE5C2F-150A-478D-8E1A-B67A6D0EE822}">
      <dgm:prSet/>
      <dgm:spPr/>
      <dgm:t>
        <a:bodyPr/>
        <a:lstStyle/>
        <a:p>
          <a:endParaRPr lang="ru-RU" sz="1800"/>
        </a:p>
      </dgm:t>
    </dgm:pt>
    <dgm:pt modelId="{8D7E8657-8028-429B-B2A6-73E2C7D23AEC}" type="sibTrans" cxnId="{E2CE5C2F-150A-478D-8E1A-B67A6D0EE822}">
      <dgm:prSet/>
      <dgm:spPr/>
      <dgm:t>
        <a:bodyPr/>
        <a:lstStyle/>
        <a:p>
          <a:endParaRPr lang="ru-RU" sz="1800"/>
        </a:p>
      </dgm:t>
    </dgm:pt>
    <dgm:pt modelId="{E7960ADE-9106-4E96-A4E3-37719FB5DD82}">
      <dgm:prSet phldrT="[Текст]" custT="1"/>
      <dgm:spPr>
        <a:solidFill>
          <a:srgbClr val="CCCCFF">
            <a:alpha val="87843"/>
          </a:srgbClr>
        </a:solidFill>
      </dgm:spPr>
      <dgm:t>
        <a:bodyPr/>
        <a:lstStyle/>
        <a:p>
          <a:r>
            <a:rPr lang="ru-RU" sz="1600" b="1" dirty="0" smtClean="0"/>
            <a:t>11 документов по контролю и обеспечению качества лекарственных препаратов</a:t>
          </a:r>
          <a:endParaRPr lang="ru-RU" sz="1600" b="1" dirty="0"/>
        </a:p>
      </dgm:t>
    </dgm:pt>
    <dgm:pt modelId="{FFE5F64D-A073-40D8-BFB0-C271D67C2887}" type="parTrans" cxnId="{A7317B86-E0A3-4A92-B727-48D51F19353D}">
      <dgm:prSet/>
      <dgm:spPr/>
      <dgm:t>
        <a:bodyPr/>
        <a:lstStyle/>
        <a:p>
          <a:endParaRPr lang="ru-RU" sz="1800"/>
        </a:p>
      </dgm:t>
    </dgm:pt>
    <dgm:pt modelId="{C6517107-114B-4D7B-AD7A-A62C34488C4E}" type="sibTrans" cxnId="{A7317B86-E0A3-4A92-B727-48D51F19353D}">
      <dgm:prSet/>
      <dgm:spPr/>
      <dgm:t>
        <a:bodyPr/>
        <a:lstStyle/>
        <a:p>
          <a:endParaRPr lang="ru-RU" sz="1800"/>
        </a:p>
      </dgm:t>
    </dgm:pt>
    <dgm:pt modelId="{E66EFA9A-7D62-4CDA-A330-916561248035}">
      <dgm:prSet phldrT="[Текст]" custT="1"/>
      <dgm:spPr>
        <a:solidFill>
          <a:srgbClr val="FF66CC">
            <a:alpha val="44000"/>
          </a:srgbClr>
        </a:solidFill>
      </dgm:spPr>
      <dgm:t>
        <a:bodyPr/>
        <a:lstStyle/>
        <a:p>
          <a:r>
            <a:rPr lang="ru-RU" sz="1600" b="1" dirty="0" smtClean="0"/>
            <a:t>Правила </a:t>
          </a:r>
          <a:r>
            <a:rPr lang="en-US" sz="1600" b="1" dirty="0" smtClean="0"/>
            <a:t>GLP</a:t>
          </a:r>
          <a:endParaRPr lang="ru-RU" sz="1600" b="1" dirty="0" smtClean="0"/>
        </a:p>
        <a:p>
          <a:r>
            <a:rPr lang="ru-RU" sz="1600" b="1" dirty="0" smtClean="0"/>
            <a:t>Правила </a:t>
          </a:r>
          <a:r>
            <a:rPr lang="en-US" sz="1600" b="1" dirty="0" smtClean="0"/>
            <a:t>GVP</a:t>
          </a:r>
          <a:endParaRPr lang="ru-RU" sz="1600" b="1" dirty="0"/>
        </a:p>
      </dgm:t>
    </dgm:pt>
    <dgm:pt modelId="{FE1F41CC-1EC9-4E84-921C-FBF1524B1692}" type="parTrans" cxnId="{982B4E09-DEE7-4F76-BBD7-C198F7D84513}">
      <dgm:prSet/>
      <dgm:spPr/>
      <dgm:t>
        <a:bodyPr/>
        <a:lstStyle/>
        <a:p>
          <a:endParaRPr lang="ru-RU" sz="1800"/>
        </a:p>
      </dgm:t>
    </dgm:pt>
    <dgm:pt modelId="{ED10DD39-FD80-46C6-8D45-3B2E4E6C7BA0}" type="sibTrans" cxnId="{982B4E09-DEE7-4F76-BBD7-C198F7D84513}">
      <dgm:prSet/>
      <dgm:spPr/>
      <dgm:t>
        <a:bodyPr/>
        <a:lstStyle/>
        <a:p>
          <a:endParaRPr lang="ru-RU" sz="1800"/>
        </a:p>
      </dgm:t>
    </dgm:pt>
    <dgm:pt modelId="{C6F88635-08D5-4D6A-9734-D82D0FBC7C5D}">
      <dgm:prSet phldrT="[Текст]" custT="1"/>
      <dgm:spPr>
        <a:solidFill>
          <a:srgbClr val="66CCFF">
            <a:alpha val="88000"/>
          </a:srgbClr>
        </a:solidFill>
      </dgm:spPr>
      <dgm:t>
        <a:bodyPr/>
        <a:lstStyle/>
        <a:p>
          <a:pPr>
            <a:spcAft>
              <a:spcPts val="700"/>
            </a:spcAft>
          </a:pPr>
          <a:r>
            <a:rPr lang="ru-RU" sz="1400" b="1" dirty="0" smtClean="0"/>
            <a:t>Правила </a:t>
          </a:r>
          <a:r>
            <a:rPr lang="en-US" sz="1400" b="1" dirty="0" smtClean="0"/>
            <a:t>GCP</a:t>
          </a:r>
          <a:endParaRPr lang="ru-RU" sz="1400" b="1" dirty="0" smtClean="0"/>
        </a:p>
        <a:p>
          <a:pPr>
            <a:spcAft>
              <a:spcPts val="700"/>
            </a:spcAft>
          </a:pPr>
          <a:r>
            <a:rPr lang="ru-RU" sz="1400" b="1" dirty="0" smtClean="0"/>
            <a:t>Правила </a:t>
          </a:r>
          <a:r>
            <a:rPr lang="ru-RU" sz="1400" b="1" dirty="0" err="1" smtClean="0"/>
            <a:t>био</a:t>
          </a:r>
          <a:r>
            <a:rPr lang="en-US" sz="1400" b="1" dirty="0" smtClean="0"/>
            <a:t>-</a:t>
          </a:r>
          <a:r>
            <a:rPr lang="ru-RU" sz="1400" b="1" dirty="0" smtClean="0"/>
            <a:t>эквивалентности </a:t>
          </a:r>
        </a:p>
        <a:p>
          <a:pPr>
            <a:spcAft>
              <a:spcPts val="700"/>
            </a:spcAft>
          </a:pPr>
          <a:r>
            <a:rPr lang="ru-RU" sz="1400" b="1" dirty="0" smtClean="0"/>
            <a:t>Правила исследования биологических ЛС</a:t>
          </a:r>
          <a:endParaRPr lang="ru-RU" sz="1400" b="1" dirty="0"/>
        </a:p>
      </dgm:t>
    </dgm:pt>
    <dgm:pt modelId="{884F065E-7D9D-4FF9-8A35-844E48BDE7AC}" type="parTrans" cxnId="{5D2D917F-EA6E-485E-9317-01E8D3811955}">
      <dgm:prSet/>
      <dgm:spPr/>
      <dgm:t>
        <a:bodyPr/>
        <a:lstStyle/>
        <a:p>
          <a:endParaRPr lang="ru-RU" sz="1800"/>
        </a:p>
      </dgm:t>
    </dgm:pt>
    <dgm:pt modelId="{0576473B-69B1-4B93-8CD9-F6A9A534C82D}" type="sibTrans" cxnId="{5D2D917F-EA6E-485E-9317-01E8D3811955}">
      <dgm:prSet/>
      <dgm:spPr/>
      <dgm:t>
        <a:bodyPr/>
        <a:lstStyle/>
        <a:p>
          <a:endParaRPr lang="ru-RU" sz="1800"/>
        </a:p>
      </dgm:t>
    </dgm:pt>
    <dgm:pt modelId="{66B7A165-9832-4D34-80BB-1873659D9F6A}">
      <dgm:prSet phldrT="[Текст]" custT="1"/>
      <dgm:spPr>
        <a:solidFill>
          <a:srgbClr val="CCCCFF">
            <a:alpha val="88000"/>
          </a:srgbClr>
        </a:solidFill>
      </dgm:spPr>
      <dgm:t>
        <a:bodyPr/>
        <a:lstStyle/>
        <a:p>
          <a:r>
            <a:rPr lang="ru-RU" sz="1600" b="1" dirty="0" smtClean="0"/>
            <a:t>Правила </a:t>
          </a:r>
          <a:r>
            <a:rPr lang="en-US" sz="1600" b="1" dirty="0" smtClean="0"/>
            <a:t>GMP</a:t>
          </a:r>
          <a:endParaRPr lang="ru-RU" sz="1600" b="1" dirty="0" smtClean="0"/>
        </a:p>
        <a:p>
          <a:r>
            <a:rPr lang="ru-RU" sz="1600" b="1" dirty="0" smtClean="0"/>
            <a:t>Правила </a:t>
          </a:r>
          <a:r>
            <a:rPr lang="en-US" sz="1600" b="1" dirty="0" smtClean="0"/>
            <a:t>GDP</a:t>
          </a:r>
          <a:endParaRPr lang="ru-RU" sz="1600" b="1" dirty="0" smtClean="0"/>
        </a:p>
        <a:p>
          <a:r>
            <a:rPr lang="ru-RU" sz="1600" b="1" dirty="0" smtClean="0"/>
            <a:t>Аттестация  и реестр уполномоченных лиц</a:t>
          </a:r>
        </a:p>
      </dgm:t>
    </dgm:pt>
    <dgm:pt modelId="{2DB7FCE1-4922-4E5E-976E-ACBC78ECB9C7}" type="parTrans" cxnId="{77FA9E38-2E58-48E0-B872-5E1DBEA4A006}">
      <dgm:prSet/>
      <dgm:spPr/>
      <dgm:t>
        <a:bodyPr/>
        <a:lstStyle/>
        <a:p>
          <a:endParaRPr lang="ru-RU" sz="1800"/>
        </a:p>
      </dgm:t>
    </dgm:pt>
    <dgm:pt modelId="{6B836398-D38A-4090-8357-8E0703AE1383}" type="sibTrans" cxnId="{77FA9E38-2E58-48E0-B872-5E1DBEA4A006}">
      <dgm:prSet/>
      <dgm:spPr/>
      <dgm:t>
        <a:bodyPr/>
        <a:lstStyle/>
        <a:p>
          <a:endParaRPr lang="ru-RU" sz="1800"/>
        </a:p>
      </dgm:t>
    </dgm:pt>
    <dgm:pt modelId="{5186A6BF-4B9F-48DA-A7E7-AC0966C63D55}">
      <dgm:prSet phldrT="[Текст]" custT="1"/>
      <dgm:spPr>
        <a:solidFill>
          <a:srgbClr val="92D050">
            <a:alpha val="39000"/>
          </a:srgbClr>
        </a:solidFill>
      </dgm:spPr>
      <dgm:t>
        <a:bodyPr/>
        <a:lstStyle/>
        <a:p>
          <a:r>
            <a:rPr lang="ru-RU" sz="1800" b="1" dirty="0" smtClean="0"/>
            <a:t>7 ОБЩИХ ДОКУМЕНТОВ</a:t>
          </a:r>
        </a:p>
        <a:p>
          <a:r>
            <a:rPr lang="ru-RU" sz="1800" b="1" dirty="0" smtClean="0"/>
            <a:t>Правила регистрации и экспертизы ♦ Требования к маркировке</a:t>
          </a:r>
          <a:br>
            <a:rPr lang="ru-RU" sz="1800" b="1" dirty="0" smtClean="0"/>
          </a:br>
          <a:r>
            <a:rPr lang="ru-RU" sz="1800" b="1" dirty="0" smtClean="0"/>
            <a:t>Требования к инструкции по применению ♦ Критерии </a:t>
          </a:r>
          <a:r>
            <a:rPr lang="en-US" sz="1800" b="1" dirty="0" smtClean="0"/>
            <a:t>OTC</a:t>
          </a:r>
          <a:r>
            <a:rPr lang="ru-RU" sz="1800" b="1" dirty="0" smtClean="0"/>
            <a:t>-препаратов ♦Номенклатура лекарственных форм Реестр и информационные базы</a:t>
          </a:r>
          <a:r>
            <a:rPr lang="en-US" sz="1800" b="1" dirty="0" smtClean="0"/>
            <a:t> </a:t>
          </a:r>
          <a:r>
            <a:rPr lang="ru-RU" sz="1800" b="1" dirty="0" smtClean="0"/>
            <a:t>♦</a:t>
          </a:r>
          <a:r>
            <a:rPr lang="en-US" sz="1800" b="1" dirty="0" smtClean="0"/>
            <a:t> </a:t>
          </a:r>
          <a:r>
            <a:rPr lang="ru-RU" sz="1800" b="1" dirty="0" smtClean="0"/>
            <a:t>Экспертный комитет по лекарственным средствам</a:t>
          </a:r>
          <a:endParaRPr lang="ru-RU" sz="1800" b="1" dirty="0"/>
        </a:p>
      </dgm:t>
    </dgm:pt>
    <dgm:pt modelId="{B990478E-039B-47B7-933A-4763CC2EDF1F}" type="parTrans" cxnId="{1E85A89A-8A15-4C8C-A933-FA7C99A1241C}">
      <dgm:prSet/>
      <dgm:spPr/>
      <dgm:t>
        <a:bodyPr/>
        <a:lstStyle/>
        <a:p>
          <a:endParaRPr lang="ru-RU" sz="1800"/>
        </a:p>
      </dgm:t>
    </dgm:pt>
    <dgm:pt modelId="{BAD080B8-223D-414E-B186-5B69A69F086A}" type="sibTrans" cxnId="{1E85A89A-8A15-4C8C-A933-FA7C99A1241C}">
      <dgm:prSet/>
      <dgm:spPr/>
      <dgm:t>
        <a:bodyPr/>
        <a:lstStyle/>
        <a:p>
          <a:endParaRPr lang="ru-RU" sz="1800"/>
        </a:p>
      </dgm:t>
    </dgm:pt>
    <dgm:pt modelId="{8AEF6E90-52FD-4A3E-8B0E-2372D91804DF}">
      <dgm:prSet phldrT="[Текст]" custT="1"/>
      <dgm:spPr>
        <a:solidFill>
          <a:srgbClr val="CCCCFF">
            <a:alpha val="88000"/>
          </a:srgbClr>
        </a:solidFill>
      </dgm:spPr>
      <dgm:t>
        <a:bodyPr/>
        <a:lstStyle/>
        <a:p>
          <a:r>
            <a:rPr lang="ru-RU" sz="1400" b="1" dirty="0" smtClean="0"/>
            <a:t>Система</a:t>
          </a:r>
          <a:br>
            <a:rPr lang="ru-RU" sz="1400" b="1" dirty="0" smtClean="0"/>
          </a:br>
          <a:r>
            <a:rPr lang="ru-RU" sz="1400" b="1" dirty="0" smtClean="0"/>
            <a:t>качества ФИ</a:t>
          </a:r>
        </a:p>
        <a:p>
          <a:r>
            <a:rPr lang="ru-RU" sz="1400" b="1" dirty="0" smtClean="0"/>
            <a:t>Правила и порядок </a:t>
          </a:r>
          <a:r>
            <a:rPr lang="ru-RU" sz="1400" b="1" dirty="0" err="1" smtClean="0"/>
            <a:t>фарминспекций</a:t>
          </a:r>
          <a:endParaRPr lang="ru-RU" sz="1400" b="1" dirty="0" smtClean="0"/>
        </a:p>
        <a:p>
          <a:r>
            <a:rPr lang="ru-RU" sz="1400" b="1" dirty="0" smtClean="0"/>
            <a:t>Реестр инспекторов</a:t>
          </a:r>
          <a:endParaRPr lang="ru-RU" sz="1400" b="1" dirty="0"/>
        </a:p>
      </dgm:t>
    </dgm:pt>
    <dgm:pt modelId="{A191EAEB-CE4D-4F57-9785-79CA3D1C7D79}" type="parTrans" cxnId="{41CA6512-4C49-4843-9D70-12314137FCB6}">
      <dgm:prSet/>
      <dgm:spPr/>
      <dgm:t>
        <a:bodyPr/>
        <a:lstStyle/>
        <a:p>
          <a:endParaRPr lang="ru-RU" sz="1800"/>
        </a:p>
      </dgm:t>
    </dgm:pt>
    <dgm:pt modelId="{41728704-1042-4B09-9E05-0D08645D4A84}" type="sibTrans" cxnId="{41CA6512-4C49-4843-9D70-12314137FCB6}">
      <dgm:prSet/>
      <dgm:spPr/>
      <dgm:t>
        <a:bodyPr/>
        <a:lstStyle/>
        <a:p>
          <a:endParaRPr lang="ru-RU" sz="1800"/>
        </a:p>
      </dgm:t>
    </dgm:pt>
    <dgm:pt modelId="{E46E0312-1FE7-4339-9D0D-3F191672F01E}">
      <dgm:prSet phldrT="[Текст]" custT="1"/>
      <dgm:spPr>
        <a:solidFill>
          <a:srgbClr val="CCCCFF">
            <a:alpha val="88000"/>
          </a:srgbClr>
        </a:solidFill>
      </dgm:spPr>
      <dgm:t>
        <a:bodyPr/>
        <a:lstStyle/>
        <a:p>
          <a:pPr>
            <a:lnSpc>
              <a:spcPct val="85000"/>
            </a:lnSpc>
            <a:spcAft>
              <a:spcPts val="300"/>
            </a:spcAft>
          </a:pPr>
          <a:r>
            <a:rPr lang="ru-RU" sz="1400" b="1" dirty="0" smtClean="0"/>
            <a:t>Концепция гармонизации фармакопей</a:t>
          </a:r>
        </a:p>
        <a:p>
          <a:pPr>
            <a:lnSpc>
              <a:spcPct val="85000"/>
            </a:lnSpc>
            <a:spcAft>
              <a:spcPts val="300"/>
            </a:spcAft>
          </a:pPr>
          <a:r>
            <a:rPr lang="ru-RU" sz="1400" b="1" dirty="0" smtClean="0"/>
            <a:t>Фармакопейный комитет</a:t>
          </a:r>
        </a:p>
        <a:p>
          <a:pPr>
            <a:lnSpc>
              <a:spcPct val="85000"/>
            </a:lnSpc>
            <a:spcAft>
              <a:spcPts val="300"/>
            </a:spcAft>
          </a:pPr>
          <a:r>
            <a:rPr lang="ru-RU" sz="1400" b="1" dirty="0" smtClean="0"/>
            <a:t>Взаимодействие по выявлению некачественных ЛС</a:t>
          </a:r>
        </a:p>
      </dgm:t>
    </dgm:pt>
    <dgm:pt modelId="{E18C47D8-8A44-43A3-8968-1F3112AF2207}" type="parTrans" cxnId="{EB8E1AE2-78DC-4975-B908-C1579CA69584}">
      <dgm:prSet/>
      <dgm:spPr/>
      <dgm:t>
        <a:bodyPr/>
        <a:lstStyle/>
        <a:p>
          <a:endParaRPr lang="ru-RU" sz="1800"/>
        </a:p>
      </dgm:t>
    </dgm:pt>
    <dgm:pt modelId="{22A17D1A-EADC-4982-96FF-5F5E85F57108}" type="sibTrans" cxnId="{EB8E1AE2-78DC-4975-B908-C1579CA69584}">
      <dgm:prSet/>
      <dgm:spPr/>
      <dgm:t>
        <a:bodyPr/>
        <a:lstStyle/>
        <a:p>
          <a:endParaRPr lang="ru-RU" sz="1800"/>
        </a:p>
      </dgm:t>
    </dgm:pt>
    <dgm:pt modelId="{33325961-A97A-44D1-8439-EF98E39EB830}">
      <dgm:prSet phldrT="[Текст]" custT="1"/>
      <dgm:spPr>
        <a:solidFill>
          <a:schemeClr val="accent4">
            <a:lumMod val="20000"/>
            <a:lumOff val="80000"/>
            <a:alpha val="88000"/>
          </a:schemeClr>
        </a:solidFill>
      </dgm:spPr>
      <dgm:t>
        <a:bodyPr/>
        <a:lstStyle/>
        <a:p>
          <a:pPr>
            <a:lnSpc>
              <a:spcPct val="85000"/>
            </a:lnSpc>
            <a:spcAft>
              <a:spcPts val="300"/>
            </a:spcAft>
          </a:pPr>
          <a:r>
            <a:rPr lang="ru-RU" sz="1400" b="1" dirty="0" smtClean="0"/>
            <a:t>2 документа по отдельным вопросам</a:t>
          </a:r>
        </a:p>
      </dgm:t>
    </dgm:pt>
    <dgm:pt modelId="{3F592E0E-FC0D-4699-B70A-9E15F525A5F4}" type="parTrans" cxnId="{2209BF07-7831-4A99-8889-E4ECBCAE9E8C}">
      <dgm:prSet/>
      <dgm:spPr/>
      <dgm:t>
        <a:bodyPr/>
        <a:lstStyle/>
        <a:p>
          <a:endParaRPr lang="ru-RU"/>
        </a:p>
      </dgm:t>
    </dgm:pt>
    <dgm:pt modelId="{744D33D3-2B5A-4E57-AE4A-110582424008}" type="sibTrans" cxnId="{2209BF07-7831-4A99-8889-E4ECBCAE9E8C}">
      <dgm:prSet/>
      <dgm:spPr/>
      <dgm:t>
        <a:bodyPr/>
        <a:lstStyle/>
        <a:p>
          <a:endParaRPr lang="ru-RU"/>
        </a:p>
      </dgm:t>
    </dgm:pt>
    <dgm:pt modelId="{E0FE7286-3797-4529-BCF7-3C141F27AE7E}">
      <dgm:prSet phldrT="[Текст]" custT="1"/>
      <dgm:spPr>
        <a:solidFill>
          <a:schemeClr val="accent4">
            <a:lumMod val="20000"/>
            <a:lumOff val="80000"/>
            <a:alpha val="88000"/>
          </a:schemeClr>
        </a:solidFill>
      </dgm:spPr>
      <dgm:t>
        <a:bodyPr/>
        <a:lstStyle/>
        <a:p>
          <a:r>
            <a:rPr lang="ru-RU" sz="1400" b="1" dirty="0" smtClean="0"/>
            <a:t>О </a:t>
          </a:r>
          <a:r>
            <a:rPr lang="ru-RU" sz="1400" b="1" dirty="0" err="1" smtClean="0"/>
            <a:t>взаимо-заменяемости</a:t>
          </a:r>
          <a:r>
            <a:rPr lang="ru-RU" sz="1400" b="1" dirty="0" smtClean="0"/>
            <a:t> ЛП</a:t>
          </a:r>
        </a:p>
        <a:p>
          <a:r>
            <a:rPr lang="ru-RU" sz="1400" b="1" dirty="0" smtClean="0"/>
            <a:t/>
          </a:r>
          <a:br>
            <a:rPr lang="ru-RU" sz="1400" b="1" dirty="0" smtClean="0"/>
          </a:br>
          <a:r>
            <a:rPr lang="ru-RU" sz="1400" b="1" dirty="0" smtClean="0"/>
            <a:t>О признании результатов </a:t>
          </a:r>
          <a:r>
            <a:rPr lang="en-US" sz="1400" b="1" dirty="0" smtClean="0"/>
            <a:t>GMP</a:t>
          </a:r>
          <a:r>
            <a:rPr lang="ru-RU" sz="1400" b="1" dirty="0" smtClean="0"/>
            <a:t> инспекций</a:t>
          </a:r>
        </a:p>
      </dgm:t>
    </dgm:pt>
    <dgm:pt modelId="{92D0E8EB-70BC-4953-8B1B-C5D6E8117C59}" type="sibTrans" cxnId="{9A6A2726-1087-42FA-A912-15D7F68CCF6C}">
      <dgm:prSet/>
      <dgm:spPr/>
      <dgm:t>
        <a:bodyPr/>
        <a:lstStyle/>
        <a:p>
          <a:endParaRPr lang="ru-RU"/>
        </a:p>
      </dgm:t>
    </dgm:pt>
    <dgm:pt modelId="{A748FD2E-FECA-45CE-843B-AD57B2E05502}" type="parTrans" cxnId="{9A6A2726-1087-42FA-A912-15D7F68CCF6C}">
      <dgm:prSet/>
      <dgm:spPr/>
      <dgm:t>
        <a:bodyPr/>
        <a:lstStyle/>
        <a:p>
          <a:endParaRPr lang="ru-RU"/>
        </a:p>
      </dgm:t>
    </dgm:pt>
    <dgm:pt modelId="{FB655D96-0F5B-4039-9CF5-F8ED58614D97}" type="pres">
      <dgm:prSet presAssocID="{06C836BF-103B-4375-9AE4-ED133AF72D08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8C60BC7-876F-47BF-B85D-B9285263669F}" type="pres">
      <dgm:prSet presAssocID="{63F6D196-A8E1-437D-9DC2-96DCDF1AE1A6}" presName="vertOne" presStyleCnt="0"/>
      <dgm:spPr/>
      <dgm:t>
        <a:bodyPr/>
        <a:lstStyle/>
        <a:p>
          <a:endParaRPr lang="ru-RU"/>
        </a:p>
      </dgm:t>
    </dgm:pt>
    <dgm:pt modelId="{2466927C-A65B-46CF-A835-1D9CF28B22A9}" type="pres">
      <dgm:prSet presAssocID="{63F6D196-A8E1-437D-9DC2-96DCDF1AE1A6}" presName="txOne" presStyleLbl="node0" presStyleIdx="0" presStyleCnt="1" custScaleY="64175" custLinFactNeighborX="718" custLinFactNeighborY="-8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57F0296-A55F-4409-9388-9F44BB259758}" type="pres">
      <dgm:prSet presAssocID="{63F6D196-A8E1-437D-9DC2-96DCDF1AE1A6}" presName="parTransOne" presStyleCnt="0"/>
      <dgm:spPr/>
      <dgm:t>
        <a:bodyPr/>
        <a:lstStyle/>
        <a:p>
          <a:endParaRPr lang="ru-RU"/>
        </a:p>
      </dgm:t>
    </dgm:pt>
    <dgm:pt modelId="{B138532E-AB0D-4CAB-9C0B-AA6F1756077A}" type="pres">
      <dgm:prSet presAssocID="{63F6D196-A8E1-437D-9DC2-96DCDF1AE1A6}" presName="horzOne" presStyleCnt="0"/>
      <dgm:spPr/>
      <dgm:t>
        <a:bodyPr/>
        <a:lstStyle/>
        <a:p>
          <a:endParaRPr lang="ru-RU"/>
        </a:p>
      </dgm:t>
    </dgm:pt>
    <dgm:pt modelId="{32212160-E854-40DE-B6B5-AA7480A375B9}" type="pres">
      <dgm:prSet presAssocID="{5186A6BF-4B9F-48DA-A7E7-AC0966C63D55}" presName="vertTwo" presStyleCnt="0"/>
      <dgm:spPr/>
      <dgm:t>
        <a:bodyPr/>
        <a:lstStyle/>
        <a:p>
          <a:endParaRPr lang="ru-RU"/>
        </a:p>
      </dgm:t>
    </dgm:pt>
    <dgm:pt modelId="{F9453C39-8C42-40A2-950D-B75F16CA8C76}" type="pres">
      <dgm:prSet presAssocID="{5186A6BF-4B9F-48DA-A7E7-AC0966C63D55}" presName="txTwo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D058FB2-2CD1-46F7-B256-BDE8C08A3B2F}" type="pres">
      <dgm:prSet presAssocID="{5186A6BF-4B9F-48DA-A7E7-AC0966C63D55}" presName="parTransTwo" presStyleCnt="0"/>
      <dgm:spPr/>
      <dgm:t>
        <a:bodyPr/>
        <a:lstStyle/>
        <a:p>
          <a:endParaRPr lang="ru-RU"/>
        </a:p>
      </dgm:t>
    </dgm:pt>
    <dgm:pt modelId="{A734FF1D-C378-4F21-93BA-F697D0C4B825}" type="pres">
      <dgm:prSet presAssocID="{5186A6BF-4B9F-48DA-A7E7-AC0966C63D55}" presName="horzTwo" presStyleCnt="0"/>
      <dgm:spPr/>
      <dgm:t>
        <a:bodyPr/>
        <a:lstStyle/>
        <a:p>
          <a:endParaRPr lang="ru-RU"/>
        </a:p>
      </dgm:t>
    </dgm:pt>
    <dgm:pt modelId="{AEB40905-DC47-463D-960B-3E272A2266E3}" type="pres">
      <dgm:prSet presAssocID="{281E85BE-6141-44AA-AB3D-890D209ECE6E}" presName="vertThree" presStyleCnt="0"/>
      <dgm:spPr/>
      <dgm:t>
        <a:bodyPr/>
        <a:lstStyle/>
        <a:p>
          <a:endParaRPr lang="ru-RU"/>
        </a:p>
      </dgm:t>
    </dgm:pt>
    <dgm:pt modelId="{B62F9E5F-E2B0-454C-AC78-F324618EF63D}" type="pres">
      <dgm:prSet presAssocID="{281E85BE-6141-44AA-AB3D-890D209ECE6E}" presName="txThree" presStyleLbl="node3" presStyleIdx="0" presStyleCnt="4" custScaleX="91557" custScaleY="447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89312CE-815E-4E24-BF11-797B46608817}" type="pres">
      <dgm:prSet presAssocID="{281E85BE-6141-44AA-AB3D-890D209ECE6E}" presName="parTransThree" presStyleCnt="0"/>
      <dgm:spPr/>
      <dgm:t>
        <a:bodyPr/>
        <a:lstStyle/>
        <a:p>
          <a:endParaRPr lang="ru-RU"/>
        </a:p>
      </dgm:t>
    </dgm:pt>
    <dgm:pt modelId="{199FD8FD-B07E-4CCC-BA64-27CFCBF2ACFC}" type="pres">
      <dgm:prSet presAssocID="{281E85BE-6141-44AA-AB3D-890D209ECE6E}" presName="horzThree" presStyleCnt="0"/>
      <dgm:spPr/>
      <dgm:t>
        <a:bodyPr/>
        <a:lstStyle/>
        <a:p>
          <a:endParaRPr lang="ru-RU"/>
        </a:p>
      </dgm:t>
    </dgm:pt>
    <dgm:pt modelId="{406F23C1-13A2-4C97-9E4A-51CFADCBAF96}" type="pres">
      <dgm:prSet presAssocID="{E66EFA9A-7D62-4CDA-A330-916561248035}" presName="vertFour" presStyleCnt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1942D2A-3337-46A3-89B2-440FAE2A8964}" type="pres">
      <dgm:prSet presAssocID="{E66EFA9A-7D62-4CDA-A330-916561248035}" presName="txFour" presStyleLbl="node4" presStyleIdx="0" presStyleCnt="6" custScaleX="106910" custScaleY="1318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6ABEE3E-CB27-465D-9D84-2D9AFEFFEDCE}" type="pres">
      <dgm:prSet presAssocID="{E66EFA9A-7D62-4CDA-A330-916561248035}" presName="horzFour" presStyleCnt="0"/>
      <dgm:spPr/>
      <dgm:t>
        <a:bodyPr/>
        <a:lstStyle/>
        <a:p>
          <a:endParaRPr lang="ru-RU"/>
        </a:p>
      </dgm:t>
    </dgm:pt>
    <dgm:pt modelId="{AE559DB3-5186-4BE1-8E3F-A38D6B1EFF09}" type="pres">
      <dgm:prSet presAssocID="{F01703B9-179D-4431-819E-E56DF836BE97}" presName="sibSpaceThree" presStyleCnt="0"/>
      <dgm:spPr/>
      <dgm:t>
        <a:bodyPr/>
        <a:lstStyle/>
        <a:p>
          <a:endParaRPr lang="ru-RU"/>
        </a:p>
      </dgm:t>
    </dgm:pt>
    <dgm:pt modelId="{9BE4E6A4-9D8A-458B-ABD8-E3BEA86587A2}" type="pres">
      <dgm:prSet presAssocID="{00237571-99F2-4379-B28E-B5ECBEC71135}" presName="vertThree" presStyleCnt="0"/>
      <dgm:spPr/>
      <dgm:t>
        <a:bodyPr/>
        <a:lstStyle/>
        <a:p>
          <a:endParaRPr lang="ru-RU"/>
        </a:p>
      </dgm:t>
    </dgm:pt>
    <dgm:pt modelId="{88B65B3C-0141-49F9-AC02-8D41B881958F}" type="pres">
      <dgm:prSet presAssocID="{00237571-99F2-4379-B28E-B5ECBEC71135}" presName="txThree" presStyleLbl="node3" presStyleIdx="1" presStyleCnt="4" custScaleX="92727" custScaleY="447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BB149AF-E4D7-4ADC-922C-EEA989852F41}" type="pres">
      <dgm:prSet presAssocID="{00237571-99F2-4379-B28E-B5ECBEC71135}" presName="parTransThree" presStyleCnt="0"/>
      <dgm:spPr/>
      <dgm:t>
        <a:bodyPr/>
        <a:lstStyle/>
        <a:p>
          <a:endParaRPr lang="ru-RU"/>
        </a:p>
      </dgm:t>
    </dgm:pt>
    <dgm:pt modelId="{D258EC6B-0648-4C64-A16D-243808EDA242}" type="pres">
      <dgm:prSet presAssocID="{00237571-99F2-4379-B28E-B5ECBEC71135}" presName="horzThree" presStyleCnt="0"/>
      <dgm:spPr/>
      <dgm:t>
        <a:bodyPr/>
        <a:lstStyle/>
        <a:p>
          <a:endParaRPr lang="ru-RU"/>
        </a:p>
      </dgm:t>
    </dgm:pt>
    <dgm:pt modelId="{88D249CD-E166-4D1A-9A9E-6013CB04E639}" type="pres">
      <dgm:prSet presAssocID="{C6F88635-08D5-4D6A-9734-D82D0FBC7C5D}" presName="vertFour" presStyleCnt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4D0BCB-8BEE-4067-A804-48EFC30DD64D}" type="pres">
      <dgm:prSet presAssocID="{C6F88635-08D5-4D6A-9734-D82D0FBC7C5D}" presName="txFour" presStyleLbl="node4" presStyleIdx="1" presStyleCnt="6" custScaleX="99293" custScaleY="1318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E190137-BE0C-4E5C-97AE-8C12AC229821}" type="pres">
      <dgm:prSet presAssocID="{C6F88635-08D5-4D6A-9734-D82D0FBC7C5D}" presName="horzFour" presStyleCnt="0"/>
      <dgm:spPr/>
      <dgm:t>
        <a:bodyPr/>
        <a:lstStyle/>
        <a:p>
          <a:endParaRPr lang="ru-RU"/>
        </a:p>
      </dgm:t>
    </dgm:pt>
    <dgm:pt modelId="{F1CE73A5-6FB3-4385-8D7B-22AC41E07A11}" type="pres">
      <dgm:prSet presAssocID="{8D7E8657-8028-429B-B2A6-73E2C7D23AEC}" presName="sibSpaceThree" presStyleCnt="0"/>
      <dgm:spPr/>
      <dgm:t>
        <a:bodyPr/>
        <a:lstStyle/>
        <a:p>
          <a:endParaRPr lang="ru-RU"/>
        </a:p>
      </dgm:t>
    </dgm:pt>
    <dgm:pt modelId="{7982C043-3A99-4067-824A-10788A3142F1}" type="pres">
      <dgm:prSet presAssocID="{E7960ADE-9106-4E96-A4E3-37719FB5DD82}" presName="vertThree" presStyleCnt="0"/>
      <dgm:spPr/>
      <dgm:t>
        <a:bodyPr/>
        <a:lstStyle/>
        <a:p>
          <a:endParaRPr lang="ru-RU"/>
        </a:p>
      </dgm:t>
    </dgm:pt>
    <dgm:pt modelId="{49057610-A1ED-41B4-BC48-8482AA9C21D7}" type="pres">
      <dgm:prSet presAssocID="{E7960ADE-9106-4E96-A4E3-37719FB5DD82}" presName="txThree" presStyleLbl="node3" presStyleIdx="2" presStyleCnt="4" custScaleY="447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F501091-AC5D-4298-94BB-A13592D28794}" type="pres">
      <dgm:prSet presAssocID="{E7960ADE-9106-4E96-A4E3-37719FB5DD82}" presName="parTransThree" presStyleCnt="0"/>
      <dgm:spPr/>
      <dgm:t>
        <a:bodyPr/>
        <a:lstStyle/>
        <a:p>
          <a:endParaRPr lang="ru-RU"/>
        </a:p>
      </dgm:t>
    </dgm:pt>
    <dgm:pt modelId="{132A4716-05F7-4FBF-A9EF-91BC6E9E8C94}" type="pres">
      <dgm:prSet presAssocID="{E7960ADE-9106-4E96-A4E3-37719FB5DD82}" presName="horzThree" presStyleCnt="0"/>
      <dgm:spPr/>
      <dgm:t>
        <a:bodyPr/>
        <a:lstStyle/>
        <a:p>
          <a:endParaRPr lang="ru-RU"/>
        </a:p>
      </dgm:t>
    </dgm:pt>
    <dgm:pt modelId="{421FB6DF-6553-4ADE-B883-867ADE4C924E}" type="pres">
      <dgm:prSet presAssocID="{66B7A165-9832-4D34-80BB-1873659D9F6A}" presName="vertFour" presStyleCnt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F9F3054-BFA9-4E34-8800-443F752D36C8}" type="pres">
      <dgm:prSet presAssocID="{66B7A165-9832-4D34-80BB-1873659D9F6A}" presName="txFour" presStyleLbl="node4" presStyleIdx="2" presStyleCnt="6" custScaleX="93888" custScaleY="1318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57F9B5F-FE5D-4E79-85A1-8ED7D84AC5FD}" type="pres">
      <dgm:prSet presAssocID="{66B7A165-9832-4D34-80BB-1873659D9F6A}" presName="horzFour" presStyleCnt="0"/>
      <dgm:spPr/>
      <dgm:t>
        <a:bodyPr/>
        <a:lstStyle/>
        <a:p>
          <a:endParaRPr lang="ru-RU"/>
        </a:p>
      </dgm:t>
    </dgm:pt>
    <dgm:pt modelId="{494950E0-56BB-4867-9A8F-03FD52E7BCCD}" type="pres">
      <dgm:prSet presAssocID="{6B836398-D38A-4090-8357-8E0703AE1383}" presName="sibSpaceFour" presStyleCnt="0"/>
      <dgm:spPr/>
      <dgm:t>
        <a:bodyPr/>
        <a:lstStyle/>
        <a:p>
          <a:endParaRPr lang="ru-RU"/>
        </a:p>
      </dgm:t>
    </dgm:pt>
    <dgm:pt modelId="{94E58BC9-9F0F-43EF-B9F7-B92F5676498E}" type="pres">
      <dgm:prSet presAssocID="{8AEF6E90-52FD-4A3E-8B0E-2372D91804DF}" presName="vertFour" presStyleCnt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45C0244-3183-4FA3-86B4-7CB21EA5EEBD}" type="pres">
      <dgm:prSet presAssocID="{8AEF6E90-52FD-4A3E-8B0E-2372D91804DF}" presName="txFour" presStyleLbl="node4" presStyleIdx="3" presStyleCnt="6" custScaleY="1318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A31FEC0-4D3E-42A0-8ABE-2B9C2BA1A34D}" type="pres">
      <dgm:prSet presAssocID="{8AEF6E90-52FD-4A3E-8B0E-2372D91804DF}" presName="horzFour" presStyleCnt="0"/>
      <dgm:spPr/>
      <dgm:t>
        <a:bodyPr/>
        <a:lstStyle/>
        <a:p>
          <a:endParaRPr lang="ru-RU"/>
        </a:p>
      </dgm:t>
    </dgm:pt>
    <dgm:pt modelId="{508A91AC-B7FF-42D1-B986-64F63D57A070}" type="pres">
      <dgm:prSet presAssocID="{41728704-1042-4B09-9E05-0D08645D4A84}" presName="sibSpaceFour" presStyleCnt="0"/>
      <dgm:spPr/>
      <dgm:t>
        <a:bodyPr/>
        <a:lstStyle/>
        <a:p>
          <a:endParaRPr lang="ru-RU"/>
        </a:p>
      </dgm:t>
    </dgm:pt>
    <dgm:pt modelId="{858D82CF-0589-470E-BEE7-D477F7A806B4}" type="pres">
      <dgm:prSet presAssocID="{E46E0312-1FE7-4339-9D0D-3F191672F01E}" presName="vertFour" presStyleCnt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838F6E5-B6FA-4DAB-AD3E-F4748DADB5DD}" type="pres">
      <dgm:prSet presAssocID="{E46E0312-1FE7-4339-9D0D-3F191672F01E}" presName="txFour" presStyleLbl="node4" presStyleIdx="4" presStyleCnt="6" custScaleX="108945" custScaleY="1318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1ECD301-BA7F-405E-84E3-76D062D8595C}" type="pres">
      <dgm:prSet presAssocID="{E46E0312-1FE7-4339-9D0D-3F191672F01E}" presName="horzFour" presStyleCnt="0"/>
      <dgm:spPr/>
      <dgm:t>
        <a:bodyPr/>
        <a:lstStyle/>
        <a:p>
          <a:endParaRPr lang="ru-RU"/>
        </a:p>
      </dgm:t>
    </dgm:pt>
    <dgm:pt modelId="{7E17E107-089F-40AB-8556-9665E5B9FA9B}" type="pres">
      <dgm:prSet presAssocID="{C6517107-114B-4D7B-AD7A-A62C34488C4E}" presName="sibSpaceThree" presStyleCnt="0"/>
      <dgm:spPr/>
    </dgm:pt>
    <dgm:pt modelId="{591B4CCB-DD63-43F0-9756-6B628A31B2DE}" type="pres">
      <dgm:prSet presAssocID="{33325961-A97A-44D1-8439-EF98E39EB830}" presName="vertThree" presStyleCnt="0"/>
      <dgm:spPr/>
    </dgm:pt>
    <dgm:pt modelId="{3AE88D32-5342-42D0-B6EC-AE7E5D4487D2}" type="pres">
      <dgm:prSet presAssocID="{33325961-A97A-44D1-8439-EF98E39EB830}" presName="txThree" presStyleLbl="node3" presStyleIdx="3" presStyleCnt="4" custScaleY="440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165C4F-8380-452E-BCF0-788D6E1EB3FB}" type="pres">
      <dgm:prSet presAssocID="{33325961-A97A-44D1-8439-EF98E39EB830}" presName="parTransThree" presStyleCnt="0"/>
      <dgm:spPr/>
    </dgm:pt>
    <dgm:pt modelId="{B4550782-D511-44DC-9350-EDB9F287EA37}" type="pres">
      <dgm:prSet presAssocID="{33325961-A97A-44D1-8439-EF98E39EB830}" presName="horzThree" presStyleCnt="0"/>
      <dgm:spPr/>
    </dgm:pt>
    <dgm:pt modelId="{8E3F373B-B3B9-411F-AAEA-CD31DF433C45}" type="pres">
      <dgm:prSet presAssocID="{E0FE7286-3797-4529-BCF7-3C141F27AE7E}" presName="vertFour" presStyleCnt="0">
        <dgm:presLayoutVars>
          <dgm:chPref val="3"/>
        </dgm:presLayoutVars>
      </dgm:prSet>
      <dgm:spPr/>
    </dgm:pt>
    <dgm:pt modelId="{9EFFD76D-EE03-4BA5-873F-0F46649209C6}" type="pres">
      <dgm:prSet presAssocID="{E0FE7286-3797-4529-BCF7-3C141F27AE7E}" presName="txFour" presStyleLbl="node4" presStyleIdx="5" presStyleCnt="6" custScaleY="13207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8AE23B9-45EC-43C8-B926-1E9A6375DA3F}" type="pres">
      <dgm:prSet presAssocID="{E0FE7286-3797-4529-BCF7-3C141F27AE7E}" presName="horzFour" presStyleCnt="0"/>
      <dgm:spPr/>
    </dgm:pt>
  </dgm:ptLst>
  <dgm:cxnLst>
    <dgm:cxn modelId="{A7317B86-E0A3-4A92-B727-48D51F19353D}" srcId="{5186A6BF-4B9F-48DA-A7E7-AC0966C63D55}" destId="{E7960ADE-9106-4E96-A4E3-37719FB5DD82}" srcOrd="2" destOrd="0" parTransId="{FFE5F64D-A073-40D8-BFB0-C271D67C2887}" sibTransId="{C6517107-114B-4D7B-AD7A-A62C34488C4E}"/>
    <dgm:cxn modelId="{982B4E09-DEE7-4F76-BBD7-C198F7D84513}" srcId="{281E85BE-6141-44AA-AB3D-890D209ECE6E}" destId="{E66EFA9A-7D62-4CDA-A330-916561248035}" srcOrd="0" destOrd="0" parTransId="{FE1F41CC-1EC9-4E84-921C-FBF1524B1692}" sibTransId="{ED10DD39-FD80-46C6-8D45-3B2E4E6C7BA0}"/>
    <dgm:cxn modelId="{3CA39844-B8C3-49D5-B512-7A477BA6F8CF}" type="presOf" srcId="{5186A6BF-4B9F-48DA-A7E7-AC0966C63D55}" destId="{F9453C39-8C42-40A2-950D-B75F16CA8C76}" srcOrd="0" destOrd="0" presId="urn:microsoft.com/office/officeart/2005/8/layout/hierarchy4"/>
    <dgm:cxn modelId="{5D2D917F-EA6E-485E-9317-01E8D3811955}" srcId="{00237571-99F2-4379-B28E-B5ECBEC71135}" destId="{C6F88635-08D5-4D6A-9734-D82D0FBC7C5D}" srcOrd="0" destOrd="0" parTransId="{884F065E-7D9D-4FF9-8A35-844E48BDE7AC}" sibTransId="{0576473B-69B1-4B93-8CD9-F6A9A534C82D}"/>
    <dgm:cxn modelId="{4AB74E89-6845-4E94-952C-59B85334927E}" type="presOf" srcId="{E7960ADE-9106-4E96-A4E3-37719FB5DD82}" destId="{49057610-A1ED-41B4-BC48-8482AA9C21D7}" srcOrd="0" destOrd="0" presId="urn:microsoft.com/office/officeart/2005/8/layout/hierarchy4"/>
    <dgm:cxn modelId="{AF4EF585-4E03-409B-A300-8C0DF06B2F50}" type="presOf" srcId="{E66EFA9A-7D62-4CDA-A330-916561248035}" destId="{A1942D2A-3337-46A3-89B2-440FAE2A8964}" srcOrd="0" destOrd="0" presId="urn:microsoft.com/office/officeart/2005/8/layout/hierarchy4"/>
    <dgm:cxn modelId="{09A7535B-EDF4-4F17-9772-C79B931F6FE0}" type="presOf" srcId="{66B7A165-9832-4D34-80BB-1873659D9F6A}" destId="{3F9F3054-BFA9-4E34-8800-443F752D36C8}" srcOrd="0" destOrd="0" presId="urn:microsoft.com/office/officeart/2005/8/layout/hierarchy4"/>
    <dgm:cxn modelId="{1E85A89A-8A15-4C8C-A933-FA7C99A1241C}" srcId="{63F6D196-A8E1-437D-9DC2-96DCDF1AE1A6}" destId="{5186A6BF-4B9F-48DA-A7E7-AC0966C63D55}" srcOrd="0" destOrd="0" parTransId="{B990478E-039B-47B7-933A-4763CC2EDF1F}" sibTransId="{BAD080B8-223D-414E-B186-5B69A69F086A}"/>
    <dgm:cxn modelId="{6E909B20-5DD5-464B-A4F9-AB4EC4066033}" type="presOf" srcId="{C6F88635-08D5-4D6A-9734-D82D0FBC7C5D}" destId="{524D0BCB-8BEE-4067-A804-48EFC30DD64D}" srcOrd="0" destOrd="0" presId="urn:microsoft.com/office/officeart/2005/8/layout/hierarchy4"/>
    <dgm:cxn modelId="{FFED4731-A988-4129-8AEE-6146E82C47BF}" type="presOf" srcId="{E46E0312-1FE7-4339-9D0D-3F191672F01E}" destId="{6838F6E5-B6FA-4DAB-AD3E-F4748DADB5DD}" srcOrd="0" destOrd="0" presId="urn:microsoft.com/office/officeart/2005/8/layout/hierarchy4"/>
    <dgm:cxn modelId="{2209BF07-7831-4A99-8889-E4ECBCAE9E8C}" srcId="{5186A6BF-4B9F-48DA-A7E7-AC0966C63D55}" destId="{33325961-A97A-44D1-8439-EF98E39EB830}" srcOrd="3" destOrd="0" parTransId="{3F592E0E-FC0D-4699-B70A-9E15F525A5F4}" sibTransId="{744D33D3-2B5A-4E57-AE4A-110582424008}"/>
    <dgm:cxn modelId="{DCBBD4CC-70C3-4F76-AC4B-AAC9592CC454}" type="presOf" srcId="{281E85BE-6141-44AA-AB3D-890D209ECE6E}" destId="{B62F9E5F-E2B0-454C-AC78-F324618EF63D}" srcOrd="0" destOrd="0" presId="urn:microsoft.com/office/officeart/2005/8/layout/hierarchy4"/>
    <dgm:cxn modelId="{9A6A2726-1087-42FA-A912-15D7F68CCF6C}" srcId="{33325961-A97A-44D1-8439-EF98E39EB830}" destId="{E0FE7286-3797-4529-BCF7-3C141F27AE7E}" srcOrd="0" destOrd="0" parTransId="{A748FD2E-FECA-45CE-843B-AD57B2E05502}" sibTransId="{92D0E8EB-70BC-4953-8B1B-C5D6E8117C59}"/>
    <dgm:cxn modelId="{39440145-25DD-4B1C-8C69-E06D4C4E2938}" type="presOf" srcId="{8AEF6E90-52FD-4A3E-8B0E-2372D91804DF}" destId="{C45C0244-3183-4FA3-86B4-7CB21EA5EEBD}" srcOrd="0" destOrd="0" presId="urn:microsoft.com/office/officeart/2005/8/layout/hierarchy4"/>
    <dgm:cxn modelId="{E2CE5C2F-150A-478D-8E1A-B67A6D0EE822}" srcId="{5186A6BF-4B9F-48DA-A7E7-AC0966C63D55}" destId="{00237571-99F2-4379-B28E-B5ECBEC71135}" srcOrd="1" destOrd="0" parTransId="{3C8AB326-8970-4B34-B698-284DE5A65A73}" sibTransId="{8D7E8657-8028-429B-B2A6-73E2C7D23AEC}"/>
    <dgm:cxn modelId="{E4F9E210-6E99-45D7-AEC2-98BF938EFB7C}" type="presOf" srcId="{63F6D196-A8E1-437D-9DC2-96DCDF1AE1A6}" destId="{2466927C-A65B-46CF-A835-1D9CF28B22A9}" srcOrd="0" destOrd="0" presId="urn:microsoft.com/office/officeart/2005/8/layout/hierarchy4"/>
    <dgm:cxn modelId="{9BAB99C1-B081-40DD-93A1-E109BCA3433C}" type="presOf" srcId="{06C836BF-103B-4375-9AE4-ED133AF72D08}" destId="{FB655D96-0F5B-4039-9CF5-F8ED58614D97}" srcOrd="0" destOrd="0" presId="urn:microsoft.com/office/officeart/2005/8/layout/hierarchy4"/>
    <dgm:cxn modelId="{41CA6512-4C49-4843-9D70-12314137FCB6}" srcId="{E7960ADE-9106-4E96-A4E3-37719FB5DD82}" destId="{8AEF6E90-52FD-4A3E-8B0E-2372D91804DF}" srcOrd="1" destOrd="0" parTransId="{A191EAEB-CE4D-4F57-9785-79CA3D1C7D79}" sibTransId="{41728704-1042-4B09-9E05-0D08645D4A84}"/>
    <dgm:cxn modelId="{EC21348A-A88A-4209-AA45-BA989AFB5BD7}" type="presOf" srcId="{E0FE7286-3797-4529-BCF7-3C141F27AE7E}" destId="{9EFFD76D-EE03-4BA5-873F-0F46649209C6}" srcOrd="0" destOrd="0" presId="urn:microsoft.com/office/officeart/2005/8/layout/hierarchy4"/>
    <dgm:cxn modelId="{FE38DF4F-9612-4ECC-84CF-9D554761C413}" type="presOf" srcId="{33325961-A97A-44D1-8439-EF98E39EB830}" destId="{3AE88D32-5342-42D0-B6EC-AE7E5D4487D2}" srcOrd="0" destOrd="0" presId="urn:microsoft.com/office/officeart/2005/8/layout/hierarchy4"/>
    <dgm:cxn modelId="{E019BAB2-84A9-4ED7-8D62-1449AE7EB34D}" type="presOf" srcId="{00237571-99F2-4379-B28E-B5ECBEC71135}" destId="{88B65B3C-0141-49F9-AC02-8D41B881958F}" srcOrd="0" destOrd="0" presId="urn:microsoft.com/office/officeart/2005/8/layout/hierarchy4"/>
    <dgm:cxn modelId="{65BE7794-0A96-4A4E-B7D7-75B17BB23A50}" srcId="{06C836BF-103B-4375-9AE4-ED133AF72D08}" destId="{63F6D196-A8E1-437D-9DC2-96DCDF1AE1A6}" srcOrd="0" destOrd="0" parTransId="{6D324612-33DF-46FE-96F6-BFB58277F16B}" sibTransId="{4C566356-64CE-4090-B018-C6E45FB97206}"/>
    <dgm:cxn modelId="{EB8E1AE2-78DC-4975-B908-C1579CA69584}" srcId="{E7960ADE-9106-4E96-A4E3-37719FB5DD82}" destId="{E46E0312-1FE7-4339-9D0D-3F191672F01E}" srcOrd="2" destOrd="0" parTransId="{E18C47D8-8A44-43A3-8968-1F3112AF2207}" sibTransId="{22A17D1A-EADC-4982-96FF-5F5E85F57108}"/>
    <dgm:cxn modelId="{7CB31DAC-4640-4C3A-BEDE-4875A13AE373}" srcId="{5186A6BF-4B9F-48DA-A7E7-AC0966C63D55}" destId="{281E85BE-6141-44AA-AB3D-890D209ECE6E}" srcOrd="0" destOrd="0" parTransId="{6FA7B089-C70E-4305-A548-29A4D8C88C39}" sibTransId="{F01703B9-179D-4431-819E-E56DF836BE97}"/>
    <dgm:cxn modelId="{77FA9E38-2E58-48E0-B872-5E1DBEA4A006}" srcId="{E7960ADE-9106-4E96-A4E3-37719FB5DD82}" destId="{66B7A165-9832-4D34-80BB-1873659D9F6A}" srcOrd="0" destOrd="0" parTransId="{2DB7FCE1-4922-4E5E-976E-ACBC78ECB9C7}" sibTransId="{6B836398-D38A-4090-8357-8E0703AE1383}"/>
    <dgm:cxn modelId="{04AD9890-A9BC-40D4-80FF-A66B3FBD846D}" type="presParOf" srcId="{FB655D96-0F5B-4039-9CF5-F8ED58614D97}" destId="{A8C60BC7-876F-47BF-B85D-B9285263669F}" srcOrd="0" destOrd="0" presId="urn:microsoft.com/office/officeart/2005/8/layout/hierarchy4"/>
    <dgm:cxn modelId="{6BD6914D-5A97-42E9-B21C-D6CFC236984C}" type="presParOf" srcId="{A8C60BC7-876F-47BF-B85D-B9285263669F}" destId="{2466927C-A65B-46CF-A835-1D9CF28B22A9}" srcOrd="0" destOrd="0" presId="urn:microsoft.com/office/officeart/2005/8/layout/hierarchy4"/>
    <dgm:cxn modelId="{2115B3CF-8602-4AAF-AA5F-C369D6B4EB7F}" type="presParOf" srcId="{A8C60BC7-876F-47BF-B85D-B9285263669F}" destId="{257F0296-A55F-4409-9388-9F44BB259758}" srcOrd="1" destOrd="0" presId="urn:microsoft.com/office/officeart/2005/8/layout/hierarchy4"/>
    <dgm:cxn modelId="{05E47D4F-47E7-4344-8CAE-3A89C80C04F0}" type="presParOf" srcId="{A8C60BC7-876F-47BF-B85D-B9285263669F}" destId="{B138532E-AB0D-4CAB-9C0B-AA6F1756077A}" srcOrd="2" destOrd="0" presId="urn:microsoft.com/office/officeart/2005/8/layout/hierarchy4"/>
    <dgm:cxn modelId="{4F8B1BFF-8E9A-49CB-8C59-354BAE16987D}" type="presParOf" srcId="{B138532E-AB0D-4CAB-9C0B-AA6F1756077A}" destId="{32212160-E854-40DE-B6B5-AA7480A375B9}" srcOrd="0" destOrd="0" presId="urn:microsoft.com/office/officeart/2005/8/layout/hierarchy4"/>
    <dgm:cxn modelId="{ADD43B87-81CE-4B0C-93AC-24922C147D88}" type="presParOf" srcId="{32212160-E854-40DE-B6B5-AA7480A375B9}" destId="{F9453C39-8C42-40A2-950D-B75F16CA8C76}" srcOrd="0" destOrd="0" presId="urn:microsoft.com/office/officeart/2005/8/layout/hierarchy4"/>
    <dgm:cxn modelId="{447EAB89-BB1D-4A30-9E94-98FD71BC7ED6}" type="presParOf" srcId="{32212160-E854-40DE-B6B5-AA7480A375B9}" destId="{9D058FB2-2CD1-46F7-B256-BDE8C08A3B2F}" srcOrd="1" destOrd="0" presId="urn:microsoft.com/office/officeart/2005/8/layout/hierarchy4"/>
    <dgm:cxn modelId="{64AC03CF-DDF4-4086-AEE9-C1245D4311CC}" type="presParOf" srcId="{32212160-E854-40DE-B6B5-AA7480A375B9}" destId="{A734FF1D-C378-4F21-93BA-F697D0C4B825}" srcOrd="2" destOrd="0" presId="urn:microsoft.com/office/officeart/2005/8/layout/hierarchy4"/>
    <dgm:cxn modelId="{9A100209-6127-404F-ABFB-71CC9C2A8E01}" type="presParOf" srcId="{A734FF1D-C378-4F21-93BA-F697D0C4B825}" destId="{AEB40905-DC47-463D-960B-3E272A2266E3}" srcOrd="0" destOrd="0" presId="urn:microsoft.com/office/officeart/2005/8/layout/hierarchy4"/>
    <dgm:cxn modelId="{F7E6B678-5757-4C92-8B95-47CDA94B06AB}" type="presParOf" srcId="{AEB40905-DC47-463D-960B-3E272A2266E3}" destId="{B62F9E5F-E2B0-454C-AC78-F324618EF63D}" srcOrd="0" destOrd="0" presId="urn:microsoft.com/office/officeart/2005/8/layout/hierarchy4"/>
    <dgm:cxn modelId="{205AD083-8403-4A37-B0D4-7DFC8E3BC8F3}" type="presParOf" srcId="{AEB40905-DC47-463D-960B-3E272A2266E3}" destId="{289312CE-815E-4E24-BF11-797B46608817}" srcOrd="1" destOrd="0" presId="urn:microsoft.com/office/officeart/2005/8/layout/hierarchy4"/>
    <dgm:cxn modelId="{7E17A0C0-8579-41C1-B638-22CDF6B71395}" type="presParOf" srcId="{AEB40905-DC47-463D-960B-3E272A2266E3}" destId="{199FD8FD-B07E-4CCC-BA64-27CFCBF2ACFC}" srcOrd="2" destOrd="0" presId="urn:microsoft.com/office/officeart/2005/8/layout/hierarchy4"/>
    <dgm:cxn modelId="{C22D4FAB-CFFF-4DA6-9C77-629285AD7729}" type="presParOf" srcId="{199FD8FD-B07E-4CCC-BA64-27CFCBF2ACFC}" destId="{406F23C1-13A2-4C97-9E4A-51CFADCBAF96}" srcOrd="0" destOrd="0" presId="urn:microsoft.com/office/officeart/2005/8/layout/hierarchy4"/>
    <dgm:cxn modelId="{24FA6214-0ECB-44DA-AF4F-43EDC770CB3E}" type="presParOf" srcId="{406F23C1-13A2-4C97-9E4A-51CFADCBAF96}" destId="{A1942D2A-3337-46A3-89B2-440FAE2A8964}" srcOrd="0" destOrd="0" presId="urn:microsoft.com/office/officeart/2005/8/layout/hierarchy4"/>
    <dgm:cxn modelId="{A65B67BC-A01F-45B2-BCF6-A1A68AB8EDE6}" type="presParOf" srcId="{406F23C1-13A2-4C97-9E4A-51CFADCBAF96}" destId="{E6ABEE3E-CB27-465D-9D84-2D9AFEFFEDCE}" srcOrd="1" destOrd="0" presId="urn:microsoft.com/office/officeart/2005/8/layout/hierarchy4"/>
    <dgm:cxn modelId="{48047FB4-31FA-423F-A127-A1E8C4A4CBB0}" type="presParOf" srcId="{A734FF1D-C378-4F21-93BA-F697D0C4B825}" destId="{AE559DB3-5186-4BE1-8E3F-A38D6B1EFF09}" srcOrd="1" destOrd="0" presId="urn:microsoft.com/office/officeart/2005/8/layout/hierarchy4"/>
    <dgm:cxn modelId="{6CCE5953-41E8-4FAC-8B9A-6B108C526EDF}" type="presParOf" srcId="{A734FF1D-C378-4F21-93BA-F697D0C4B825}" destId="{9BE4E6A4-9D8A-458B-ABD8-E3BEA86587A2}" srcOrd="2" destOrd="0" presId="urn:microsoft.com/office/officeart/2005/8/layout/hierarchy4"/>
    <dgm:cxn modelId="{95B947DB-D5A0-4EEC-BEC9-B12C6B32EBDA}" type="presParOf" srcId="{9BE4E6A4-9D8A-458B-ABD8-E3BEA86587A2}" destId="{88B65B3C-0141-49F9-AC02-8D41B881958F}" srcOrd="0" destOrd="0" presId="urn:microsoft.com/office/officeart/2005/8/layout/hierarchy4"/>
    <dgm:cxn modelId="{D266B697-7663-4666-98E4-DE5CC68F4C5A}" type="presParOf" srcId="{9BE4E6A4-9D8A-458B-ABD8-E3BEA86587A2}" destId="{CBB149AF-E4D7-4ADC-922C-EEA989852F41}" srcOrd="1" destOrd="0" presId="urn:microsoft.com/office/officeart/2005/8/layout/hierarchy4"/>
    <dgm:cxn modelId="{31FEF528-2805-40C4-ADAC-49BBD9F1512A}" type="presParOf" srcId="{9BE4E6A4-9D8A-458B-ABD8-E3BEA86587A2}" destId="{D258EC6B-0648-4C64-A16D-243808EDA242}" srcOrd="2" destOrd="0" presId="urn:microsoft.com/office/officeart/2005/8/layout/hierarchy4"/>
    <dgm:cxn modelId="{83836938-FAC4-4F47-A9C5-4B02E921D3FF}" type="presParOf" srcId="{D258EC6B-0648-4C64-A16D-243808EDA242}" destId="{88D249CD-E166-4D1A-9A9E-6013CB04E639}" srcOrd="0" destOrd="0" presId="urn:microsoft.com/office/officeart/2005/8/layout/hierarchy4"/>
    <dgm:cxn modelId="{66E0AF8D-797B-436E-91D0-C2819C634309}" type="presParOf" srcId="{88D249CD-E166-4D1A-9A9E-6013CB04E639}" destId="{524D0BCB-8BEE-4067-A804-48EFC30DD64D}" srcOrd="0" destOrd="0" presId="urn:microsoft.com/office/officeart/2005/8/layout/hierarchy4"/>
    <dgm:cxn modelId="{94EFA683-3563-4F2A-826D-2FA42DAC8E4A}" type="presParOf" srcId="{88D249CD-E166-4D1A-9A9E-6013CB04E639}" destId="{2E190137-BE0C-4E5C-97AE-8C12AC229821}" srcOrd="1" destOrd="0" presId="urn:microsoft.com/office/officeart/2005/8/layout/hierarchy4"/>
    <dgm:cxn modelId="{C3F503B2-95D5-44B4-AEB1-38AB5EBF0728}" type="presParOf" srcId="{A734FF1D-C378-4F21-93BA-F697D0C4B825}" destId="{F1CE73A5-6FB3-4385-8D7B-22AC41E07A11}" srcOrd="3" destOrd="0" presId="urn:microsoft.com/office/officeart/2005/8/layout/hierarchy4"/>
    <dgm:cxn modelId="{0BEB4A61-520E-4A52-9A10-E011BD52ACE5}" type="presParOf" srcId="{A734FF1D-C378-4F21-93BA-F697D0C4B825}" destId="{7982C043-3A99-4067-824A-10788A3142F1}" srcOrd="4" destOrd="0" presId="urn:microsoft.com/office/officeart/2005/8/layout/hierarchy4"/>
    <dgm:cxn modelId="{7D7E9560-5811-4356-A8D7-9B78D4F6B6CF}" type="presParOf" srcId="{7982C043-3A99-4067-824A-10788A3142F1}" destId="{49057610-A1ED-41B4-BC48-8482AA9C21D7}" srcOrd="0" destOrd="0" presId="urn:microsoft.com/office/officeart/2005/8/layout/hierarchy4"/>
    <dgm:cxn modelId="{D89A145D-B3AF-4443-97FD-CA6D272B6674}" type="presParOf" srcId="{7982C043-3A99-4067-824A-10788A3142F1}" destId="{9F501091-AC5D-4298-94BB-A13592D28794}" srcOrd="1" destOrd="0" presId="urn:microsoft.com/office/officeart/2005/8/layout/hierarchy4"/>
    <dgm:cxn modelId="{3CB5B6EC-CFFC-41B2-A044-63B7492D4F65}" type="presParOf" srcId="{7982C043-3A99-4067-824A-10788A3142F1}" destId="{132A4716-05F7-4FBF-A9EF-91BC6E9E8C94}" srcOrd="2" destOrd="0" presId="urn:microsoft.com/office/officeart/2005/8/layout/hierarchy4"/>
    <dgm:cxn modelId="{8CFB5FB2-512C-4E49-AD7B-764F4809744C}" type="presParOf" srcId="{132A4716-05F7-4FBF-A9EF-91BC6E9E8C94}" destId="{421FB6DF-6553-4ADE-B883-867ADE4C924E}" srcOrd="0" destOrd="0" presId="urn:microsoft.com/office/officeart/2005/8/layout/hierarchy4"/>
    <dgm:cxn modelId="{2B27771C-3615-443A-877B-A2437581D580}" type="presParOf" srcId="{421FB6DF-6553-4ADE-B883-867ADE4C924E}" destId="{3F9F3054-BFA9-4E34-8800-443F752D36C8}" srcOrd="0" destOrd="0" presId="urn:microsoft.com/office/officeart/2005/8/layout/hierarchy4"/>
    <dgm:cxn modelId="{235E8203-66A8-4F6E-B6DF-26A0A629AC11}" type="presParOf" srcId="{421FB6DF-6553-4ADE-B883-867ADE4C924E}" destId="{957F9B5F-FE5D-4E79-85A1-8ED7D84AC5FD}" srcOrd="1" destOrd="0" presId="urn:microsoft.com/office/officeart/2005/8/layout/hierarchy4"/>
    <dgm:cxn modelId="{B22CB8FF-AA93-4586-961B-EBB605457660}" type="presParOf" srcId="{132A4716-05F7-4FBF-A9EF-91BC6E9E8C94}" destId="{494950E0-56BB-4867-9A8F-03FD52E7BCCD}" srcOrd="1" destOrd="0" presId="urn:microsoft.com/office/officeart/2005/8/layout/hierarchy4"/>
    <dgm:cxn modelId="{9C2A8CB0-33D1-4AD6-81F6-05209FD3D334}" type="presParOf" srcId="{132A4716-05F7-4FBF-A9EF-91BC6E9E8C94}" destId="{94E58BC9-9F0F-43EF-B9F7-B92F5676498E}" srcOrd="2" destOrd="0" presId="urn:microsoft.com/office/officeart/2005/8/layout/hierarchy4"/>
    <dgm:cxn modelId="{E1929FBB-427D-4856-81AE-7FB42C039089}" type="presParOf" srcId="{94E58BC9-9F0F-43EF-B9F7-B92F5676498E}" destId="{C45C0244-3183-4FA3-86B4-7CB21EA5EEBD}" srcOrd="0" destOrd="0" presId="urn:microsoft.com/office/officeart/2005/8/layout/hierarchy4"/>
    <dgm:cxn modelId="{93FF3B11-7500-4F34-8B01-2BFF425F97FE}" type="presParOf" srcId="{94E58BC9-9F0F-43EF-B9F7-B92F5676498E}" destId="{9A31FEC0-4D3E-42A0-8ABE-2B9C2BA1A34D}" srcOrd="1" destOrd="0" presId="urn:microsoft.com/office/officeart/2005/8/layout/hierarchy4"/>
    <dgm:cxn modelId="{51568BCF-C6FB-4D08-8A4C-314D0F593EBA}" type="presParOf" srcId="{132A4716-05F7-4FBF-A9EF-91BC6E9E8C94}" destId="{508A91AC-B7FF-42D1-B986-64F63D57A070}" srcOrd="3" destOrd="0" presId="urn:microsoft.com/office/officeart/2005/8/layout/hierarchy4"/>
    <dgm:cxn modelId="{1ECFF007-479C-48AF-A011-503183DC5265}" type="presParOf" srcId="{132A4716-05F7-4FBF-A9EF-91BC6E9E8C94}" destId="{858D82CF-0589-470E-BEE7-D477F7A806B4}" srcOrd="4" destOrd="0" presId="urn:microsoft.com/office/officeart/2005/8/layout/hierarchy4"/>
    <dgm:cxn modelId="{D6C8B242-E34C-4D7C-8C9A-475C3AFC9487}" type="presParOf" srcId="{858D82CF-0589-470E-BEE7-D477F7A806B4}" destId="{6838F6E5-B6FA-4DAB-AD3E-F4748DADB5DD}" srcOrd="0" destOrd="0" presId="urn:microsoft.com/office/officeart/2005/8/layout/hierarchy4"/>
    <dgm:cxn modelId="{9EE4E0C8-C9EA-4E6B-90E1-A5C293487B52}" type="presParOf" srcId="{858D82CF-0589-470E-BEE7-D477F7A806B4}" destId="{71ECD301-BA7F-405E-84E3-76D062D8595C}" srcOrd="1" destOrd="0" presId="urn:microsoft.com/office/officeart/2005/8/layout/hierarchy4"/>
    <dgm:cxn modelId="{0018460C-633D-46C0-85E6-0D09711B2980}" type="presParOf" srcId="{A734FF1D-C378-4F21-93BA-F697D0C4B825}" destId="{7E17E107-089F-40AB-8556-9665E5B9FA9B}" srcOrd="5" destOrd="0" presId="urn:microsoft.com/office/officeart/2005/8/layout/hierarchy4"/>
    <dgm:cxn modelId="{FDBE7DE4-AF0A-4B70-BB30-C807033620F5}" type="presParOf" srcId="{A734FF1D-C378-4F21-93BA-F697D0C4B825}" destId="{591B4CCB-DD63-43F0-9756-6B628A31B2DE}" srcOrd="6" destOrd="0" presId="urn:microsoft.com/office/officeart/2005/8/layout/hierarchy4"/>
    <dgm:cxn modelId="{95A94199-13B6-4983-9A60-5CFF0948F804}" type="presParOf" srcId="{591B4CCB-DD63-43F0-9756-6B628A31B2DE}" destId="{3AE88D32-5342-42D0-B6EC-AE7E5D4487D2}" srcOrd="0" destOrd="0" presId="urn:microsoft.com/office/officeart/2005/8/layout/hierarchy4"/>
    <dgm:cxn modelId="{0FD41DF8-A81A-4C5F-81A9-8041581041D8}" type="presParOf" srcId="{591B4CCB-DD63-43F0-9756-6B628A31B2DE}" destId="{70165C4F-8380-452E-BCF0-788D6E1EB3FB}" srcOrd="1" destOrd="0" presId="urn:microsoft.com/office/officeart/2005/8/layout/hierarchy4"/>
    <dgm:cxn modelId="{FFC7DBD2-50E0-4956-A018-0989B46E6EC5}" type="presParOf" srcId="{591B4CCB-DD63-43F0-9756-6B628A31B2DE}" destId="{B4550782-D511-44DC-9350-EDB9F287EA37}" srcOrd="2" destOrd="0" presId="urn:microsoft.com/office/officeart/2005/8/layout/hierarchy4"/>
    <dgm:cxn modelId="{31E69552-5831-4715-A5FF-53D1EE7E3FF3}" type="presParOf" srcId="{B4550782-D511-44DC-9350-EDB9F287EA37}" destId="{8E3F373B-B3B9-411F-AAEA-CD31DF433C45}" srcOrd="0" destOrd="0" presId="urn:microsoft.com/office/officeart/2005/8/layout/hierarchy4"/>
    <dgm:cxn modelId="{449E22CD-4AFB-439F-8FEA-575AE9F90B70}" type="presParOf" srcId="{8E3F373B-B3B9-411F-AAEA-CD31DF433C45}" destId="{9EFFD76D-EE03-4BA5-873F-0F46649209C6}" srcOrd="0" destOrd="0" presId="urn:microsoft.com/office/officeart/2005/8/layout/hierarchy4"/>
    <dgm:cxn modelId="{5B627020-B470-4B4E-BCA9-3FC8173465D3}" type="presParOf" srcId="{8E3F373B-B3B9-411F-AAEA-CD31DF433C45}" destId="{38AE23B9-45EC-43C8-B926-1E9A6375DA3F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D897743-E86D-488E-91FA-B17D23FC2CB4}" type="doc">
      <dgm:prSet loTypeId="urn:microsoft.com/office/officeart/2005/8/layout/hierarchy1" loCatId="hierarchy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08D491-0217-4137-A513-3A24E26FB979}">
      <dgm:prSet phldrT="[Текст]"/>
      <dgm:spPr/>
      <dgm:t>
        <a:bodyPr/>
        <a:lstStyle/>
        <a:p>
          <a:r>
            <a:rPr lang="ru-RU" dirty="0" smtClean="0"/>
            <a:t>687 статей</a:t>
          </a:r>
          <a:endParaRPr lang="ru-RU" dirty="0"/>
        </a:p>
      </dgm:t>
    </dgm:pt>
    <dgm:pt modelId="{C0E8E38F-0EE0-4A64-A2B8-8209A3062032}" type="parTrans" cxnId="{E81E0A98-5A8A-40A8-899A-37773D384223}">
      <dgm:prSet/>
      <dgm:spPr/>
      <dgm:t>
        <a:bodyPr/>
        <a:lstStyle/>
        <a:p>
          <a:endParaRPr lang="ru-RU"/>
        </a:p>
      </dgm:t>
    </dgm:pt>
    <dgm:pt modelId="{2FAEA40D-1B19-4C23-B6D8-7DC56054AA21}" type="sibTrans" cxnId="{E81E0A98-5A8A-40A8-899A-37773D384223}">
      <dgm:prSet/>
      <dgm:spPr/>
      <dgm:t>
        <a:bodyPr/>
        <a:lstStyle/>
        <a:p>
          <a:endParaRPr lang="ru-RU"/>
        </a:p>
      </dgm:t>
    </dgm:pt>
    <dgm:pt modelId="{F04E4E31-B7F2-4CE9-AEA2-C300378B58E8}">
      <dgm:prSet phldrT="[Текст]"/>
      <dgm:spPr/>
      <dgm:t>
        <a:bodyPr/>
        <a:lstStyle/>
        <a:p>
          <a:r>
            <a:rPr lang="ru-RU" dirty="0" smtClean="0"/>
            <a:t>Часть 1: 486 статей</a:t>
          </a:r>
          <a:endParaRPr lang="ru-RU" dirty="0"/>
        </a:p>
      </dgm:t>
    </dgm:pt>
    <dgm:pt modelId="{5FCD07BA-2DA4-4EBE-AAF1-7529C888715E}" type="parTrans" cxnId="{53CFB719-FB1A-4CF6-A869-95090D3B0EA9}">
      <dgm:prSet>
        <dgm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7B0420FD-63A7-47C1-B0E2-98CE74605DE2}" type="sibTrans" cxnId="{53CFB719-FB1A-4CF6-A869-95090D3B0EA9}">
      <dgm:prSet/>
      <dgm:spPr/>
      <dgm:t>
        <a:bodyPr/>
        <a:lstStyle/>
        <a:p>
          <a:endParaRPr lang="ru-RU"/>
        </a:p>
      </dgm:t>
    </dgm:pt>
    <dgm:pt modelId="{6B2B8F82-ACF3-457D-8711-130C380F2525}">
      <dgm:prSet phldrT="[Текст]"/>
      <dgm:spPr/>
      <dgm:t>
        <a:bodyPr/>
        <a:lstStyle/>
        <a:p>
          <a:r>
            <a:rPr lang="ru-RU" dirty="0" smtClean="0"/>
            <a:t>Одобрено 27 статей</a:t>
          </a:r>
          <a:endParaRPr lang="ru-RU" dirty="0"/>
        </a:p>
      </dgm:t>
    </dgm:pt>
    <dgm:pt modelId="{3ECF65A8-42D2-41B8-980A-3E6B68E38A3D}" type="parTrans" cxnId="{4A93B07C-0E44-46D8-B493-F3A01AC5794C}">
      <dgm:prSet>
        <dgm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05AA0560-9685-4A5B-A95D-7BE6DD4B9736}" type="sibTrans" cxnId="{4A93B07C-0E44-46D8-B493-F3A01AC5794C}">
      <dgm:prSet/>
      <dgm:spPr/>
      <dgm:t>
        <a:bodyPr/>
        <a:lstStyle/>
        <a:p>
          <a:endParaRPr lang="ru-RU"/>
        </a:p>
      </dgm:t>
    </dgm:pt>
    <dgm:pt modelId="{123B6A7E-872A-4354-AFD9-360D80EF8455}">
      <dgm:prSet phldrT="[Текст]"/>
      <dgm:spPr/>
      <dgm:t>
        <a:bodyPr/>
        <a:lstStyle/>
        <a:p>
          <a:r>
            <a:rPr lang="ru-RU" dirty="0" smtClean="0"/>
            <a:t>В работе 289 статей</a:t>
          </a:r>
          <a:endParaRPr lang="ru-RU" dirty="0"/>
        </a:p>
      </dgm:t>
    </dgm:pt>
    <dgm:pt modelId="{1E3C0C0A-9EEB-4B79-A24C-51791722AF57}" type="parTrans" cxnId="{55B774CE-CC86-4A28-B1C5-7BB4D2568F4C}">
      <dgm:prSet>
        <dgm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A4E473B6-1291-41B2-BA62-9DA8CEBE6A6E}" type="sibTrans" cxnId="{55B774CE-CC86-4A28-B1C5-7BB4D2568F4C}">
      <dgm:prSet/>
      <dgm:spPr/>
      <dgm:t>
        <a:bodyPr/>
        <a:lstStyle/>
        <a:p>
          <a:endParaRPr lang="ru-RU"/>
        </a:p>
      </dgm:t>
    </dgm:pt>
    <dgm:pt modelId="{DF216634-ADFF-497F-87C3-799E5CB23EBE}">
      <dgm:prSet phldrT="[Текст]"/>
      <dgm:spPr/>
      <dgm:t>
        <a:bodyPr/>
        <a:lstStyle/>
        <a:p>
          <a:r>
            <a:rPr lang="ru-RU" dirty="0" smtClean="0"/>
            <a:t>Часть 2: 212 статей</a:t>
          </a:r>
          <a:endParaRPr lang="ru-RU" dirty="0"/>
        </a:p>
      </dgm:t>
    </dgm:pt>
    <dgm:pt modelId="{3A60E529-0676-4DC7-A288-F9253B504FF9}" type="parTrans" cxnId="{ED7CAC7C-2959-40B5-BC52-285E7E245056}">
      <dgm:prSet>
        <dgm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C52A1E86-090B-45CB-8BC4-8796D5492A94}" type="sibTrans" cxnId="{ED7CAC7C-2959-40B5-BC52-285E7E245056}">
      <dgm:prSet/>
      <dgm:spPr/>
      <dgm:t>
        <a:bodyPr/>
        <a:lstStyle/>
        <a:p>
          <a:endParaRPr lang="ru-RU"/>
        </a:p>
      </dgm:t>
    </dgm:pt>
    <dgm:pt modelId="{75747F1E-5750-46EC-9974-2CC52285DA4A}">
      <dgm:prSet phldrT="[Текст]"/>
      <dgm:spPr/>
      <dgm:t>
        <a:bodyPr/>
        <a:lstStyle/>
        <a:p>
          <a:r>
            <a:rPr lang="ru-RU" dirty="0" smtClean="0"/>
            <a:t>на ФК</a:t>
          </a:r>
          <a:br>
            <a:rPr lang="ru-RU" dirty="0" smtClean="0"/>
          </a:br>
          <a:r>
            <a:rPr lang="ru-RU" dirty="0" smtClean="0"/>
            <a:t> 57 статей</a:t>
          </a:r>
          <a:endParaRPr lang="ru-RU" dirty="0"/>
        </a:p>
      </dgm:t>
    </dgm:pt>
    <dgm:pt modelId="{4FEB6217-96E5-4D35-854D-1E4AA79493D1}" type="parTrans" cxnId="{9FE1FD19-8432-41B6-9DE1-B529AB5AC959}">
      <dgm:prSet>
        <dgm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A4358075-6622-4140-97F3-DE1736179E4F}" type="sibTrans" cxnId="{9FE1FD19-8432-41B6-9DE1-B529AB5AC959}">
      <dgm:prSet/>
      <dgm:spPr/>
      <dgm:t>
        <a:bodyPr/>
        <a:lstStyle/>
        <a:p>
          <a:endParaRPr lang="ru-RU"/>
        </a:p>
      </dgm:t>
    </dgm:pt>
    <dgm:pt modelId="{C735BE7B-C4FF-49EE-A5F7-D3E2FE2DA4CC}">
      <dgm:prSet phldrT="[Текст]"/>
      <dgm:spPr/>
      <dgm:t>
        <a:bodyPr/>
        <a:lstStyle/>
        <a:p>
          <a:r>
            <a:rPr lang="ru-RU" dirty="0" smtClean="0"/>
            <a:t>публичное обсуждение 2 статьи</a:t>
          </a:r>
          <a:endParaRPr lang="ru-RU" dirty="0"/>
        </a:p>
      </dgm:t>
    </dgm:pt>
    <dgm:pt modelId="{0FFB2540-2E4A-43B6-B2D5-75D422C99CDE}" type="parTrans" cxnId="{19346ED6-9599-496C-B837-CA632A1A5966}">
      <dgm:prSet>
        <dgm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04460B54-CE07-43EC-B193-6B6498D48993}" type="sibTrans" cxnId="{19346ED6-9599-496C-B837-CA632A1A5966}">
      <dgm:prSet/>
      <dgm:spPr/>
      <dgm:t>
        <a:bodyPr/>
        <a:lstStyle/>
        <a:p>
          <a:endParaRPr lang="ru-RU"/>
        </a:p>
      </dgm:t>
    </dgm:pt>
    <dgm:pt modelId="{C7BBE87A-9971-4057-B5F1-385D16324506}" type="pres">
      <dgm:prSet presAssocID="{3D897743-E86D-488E-91FA-B17D23FC2CB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2C91952-77A1-4326-87C6-7EABECEA0EEC}" type="pres">
      <dgm:prSet presAssocID="{9D08D491-0217-4137-A513-3A24E26FB979}" presName="hierRoot1" presStyleCnt="0"/>
      <dgm:spPr/>
    </dgm:pt>
    <dgm:pt modelId="{827B3980-B9A2-4EE9-8F10-703F34496B67}" type="pres">
      <dgm:prSet presAssocID="{9D08D491-0217-4137-A513-3A24E26FB979}" presName="composite" presStyleCnt="0"/>
      <dgm:spPr/>
    </dgm:pt>
    <dgm:pt modelId="{A87662BB-1996-4142-919E-9A72A3F6A2DF}" type="pres">
      <dgm:prSet presAssocID="{9D08D491-0217-4137-A513-3A24E26FB979}" presName="background" presStyleLbl="node0" presStyleIdx="0" presStyleCnt="1"/>
      <dgm:spPr>
        <a:solidFill>
          <a:srgbClr val="00B0F0"/>
        </a:solidFill>
      </dgm:spPr>
    </dgm:pt>
    <dgm:pt modelId="{8698784B-3AE6-4ABC-8D21-4468876B3EF9}" type="pres">
      <dgm:prSet presAssocID="{9D08D491-0217-4137-A513-3A24E26FB979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EADC591-66DB-413C-9CA1-99F6ECD37E65}" type="pres">
      <dgm:prSet presAssocID="{9D08D491-0217-4137-A513-3A24E26FB979}" presName="hierChild2" presStyleCnt="0"/>
      <dgm:spPr/>
    </dgm:pt>
    <dgm:pt modelId="{BB4B039E-4211-4789-AF53-29E78644A90D}" type="pres">
      <dgm:prSet presAssocID="{5FCD07BA-2DA4-4EBE-AAF1-7529C888715E}" presName="Name10" presStyleLbl="parChTrans1D2" presStyleIdx="0" presStyleCnt="2"/>
      <dgm:spPr/>
      <dgm:t>
        <a:bodyPr/>
        <a:lstStyle/>
        <a:p>
          <a:endParaRPr lang="ru-RU"/>
        </a:p>
      </dgm:t>
    </dgm:pt>
    <dgm:pt modelId="{16F70422-D44C-41DD-820B-FB9E151D4587}" type="pres">
      <dgm:prSet presAssocID="{F04E4E31-B7F2-4CE9-AEA2-C300378B58E8}" presName="hierRoot2" presStyleCnt="0"/>
      <dgm:spPr/>
    </dgm:pt>
    <dgm:pt modelId="{5FC5CDA1-65E0-43FC-AB2F-1A1DD1F4AACE}" type="pres">
      <dgm:prSet presAssocID="{F04E4E31-B7F2-4CE9-AEA2-C300378B58E8}" presName="composite2" presStyleCnt="0"/>
      <dgm:spPr/>
    </dgm:pt>
    <dgm:pt modelId="{C29A1F39-401C-4678-907A-4F3DB461624D}" type="pres">
      <dgm:prSet presAssocID="{F04E4E31-B7F2-4CE9-AEA2-C300378B58E8}" presName="background2" presStyleLbl="node2" presStyleIdx="0" presStyleCnt="2"/>
      <dgm:spPr>
        <a:solidFill>
          <a:srgbClr val="00B0F0"/>
        </a:solidFill>
      </dgm:spPr>
    </dgm:pt>
    <dgm:pt modelId="{FED6CCC0-E54B-4DA7-8137-FA5221B3ADCA}" type="pres">
      <dgm:prSet presAssocID="{F04E4E31-B7F2-4CE9-AEA2-C300378B58E8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A9E6B97-8026-4A9A-B1BC-EF3CAD37824F}" type="pres">
      <dgm:prSet presAssocID="{F04E4E31-B7F2-4CE9-AEA2-C300378B58E8}" presName="hierChild3" presStyleCnt="0"/>
      <dgm:spPr/>
    </dgm:pt>
    <dgm:pt modelId="{97D937F1-A700-4FC8-BE11-9D23901A386F}" type="pres">
      <dgm:prSet presAssocID="{3ECF65A8-42D2-41B8-980A-3E6B68E38A3D}" presName="Name17" presStyleLbl="parChTrans1D3" presStyleIdx="0" presStyleCnt="2"/>
      <dgm:spPr/>
      <dgm:t>
        <a:bodyPr/>
        <a:lstStyle/>
        <a:p>
          <a:endParaRPr lang="ru-RU"/>
        </a:p>
      </dgm:t>
    </dgm:pt>
    <dgm:pt modelId="{10A13225-251C-46FD-B422-4AC358FDED30}" type="pres">
      <dgm:prSet presAssocID="{6B2B8F82-ACF3-457D-8711-130C380F2525}" presName="hierRoot3" presStyleCnt="0"/>
      <dgm:spPr/>
    </dgm:pt>
    <dgm:pt modelId="{A216BD90-4176-4B55-9593-6917D393EB2C}" type="pres">
      <dgm:prSet presAssocID="{6B2B8F82-ACF3-457D-8711-130C380F2525}" presName="composite3" presStyleCnt="0"/>
      <dgm:spPr/>
    </dgm:pt>
    <dgm:pt modelId="{ED69174B-A310-4189-A025-84894E021D53}" type="pres">
      <dgm:prSet presAssocID="{6B2B8F82-ACF3-457D-8711-130C380F2525}" presName="background3" presStyleLbl="node3" presStyleIdx="0" presStyleCnt="2"/>
      <dgm:spPr>
        <a:solidFill>
          <a:srgbClr val="00B0F0"/>
        </a:solidFill>
      </dgm:spPr>
    </dgm:pt>
    <dgm:pt modelId="{A0E5743E-A8C0-4D8B-86E7-6F6A19A0BDCF}" type="pres">
      <dgm:prSet presAssocID="{6B2B8F82-ACF3-457D-8711-130C380F2525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596C795-5639-4AEC-901F-18C0DA720079}" type="pres">
      <dgm:prSet presAssocID="{6B2B8F82-ACF3-457D-8711-130C380F2525}" presName="hierChild4" presStyleCnt="0"/>
      <dgm:spPr/>
    </dgm:pt>
    <dgm:pt modelId="{2B242222-165A-46A2-A03A-D796DAC73C59}" type="pres">
      <dgm:prSet presAssocID="{0FFB2540-2E4A-43B6-B2D5-75D422C99CDE}" presName="Name23" presStyleLbl="parChTrans1D4" presStyleIdx="0" presStyleCnt="2"/>
      <dgm:spPr/>
      <dgm:t>
        <a:bodyPr/>
        <a:lstStyle/>
        <a:p>
          <a:endParaRPr lang="ru-RU"/>
        </a:p>
      </dgm:t>
    </dgm:pt>
    <dgm:pt modelId="{5427C6C7-0970-4D13-B6FB-ADB68B65E050}" type="pres">
      <dgm:prSet presAssocID="{C735BE7B-C4FF-49EE-A5F7-D3E2FE2DA4CC}" presName="hierRoot4" presStyleCnt="0"/>
      <dgm:spPr/>
    </dgm:pt>
    <dgm:pt modelId="{8CF423A0-2ACA-4327-B89B-04A64C570E29}" type="pres">
      <dgm:prSet presAssocID="{C735BE7B-C4FF-49EE-A5F7-D3E2FE2DA4CC}" presName="composite4" presStyleCnt="0"/>
      <dgm:spPr/>
    </dgm:pt>
    <dgm:pt modelId="{8C4198E1-9F65-41A3-A4B3-7BC30A2F431C}" type="pres">
      <dgm:prSet presAssocID="{C735BE7B-C4FF-49EE-A5F7-D3E2FE2DA4CC}" presName="background4" presStyleLbl="node4" presStyleIdx="0" presStyleCnt="2"/>
      <dgm:spPr>
        <a:solidFill>
          <a:srgbClr val="00B0F0"/>
        </a:solidFill>
      </dgm:spPr>
    </dgm:pt>
    <dgm:pt modelId="{6A5D3289-14D5-4908-97EF-809FFC8BC8AF}" type="pres">
      <dgm:prSet presAssocID="{C735BE7B-C4FF-49EE-A5F7-D3E2FE2DA4CC}" presName="text4" presStyleLbl="fgAcc4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288FAC8-FD36-46BF-B70D-25C13159A6F3}" type="pres">
      <dgm:prSet presAssocID="{C735BE7B-C4FF-49EE-A5F7-D3E2FE2DA4CC}" presName="hierChild5" presStyleCnt="0"/>
      <dgm:spPr/>
    </dgm:pt>
    <dgm:pt modelId="{1EDD5599-3777-4D63-B271-D6148238F997}" type="pres">
      <dgm:prSet presAssocID="{1E3C0C0A-9EEB-4B79-A24C-51791722AF57}" presName="Name17" presStyleLbl="parChTrans1D3" presStyleIdx="1" presStyleCnt="2"/>
      <dgm:spPr/>
      <dgm:t>
        <a:bodyPr/>
        <a:lstStyle/>
        <a:p>
          <a:endParaRPr lang="ru-RU"/>
        </a:p>
      </dgm:t>
    </dgm:pt>
    <dgm:pt modelId="{C124D14E-4662-40D4-838A-A7D42922AFC5}" type="pres">
      <dgm:prSet presAssocID="{123B6A7E-872A-4354-AFD9-360D80EF8455}" presName="hierRoot3" presStyleCnt="0"/>
      <dgm:spPr/>
    </dgm:pt>
    <dgm:pt modelId="{E2D3C8EA-0097-409F-9105-B9755C744BF8}" type="pres">
      <dgm:prSet presAssocID="{123B6A7E-872A-4354-AFD9-360D80EF8455}" presName="composite3" presStyleCnt="0"/>
      <dgm:spPr/>
    </dgm:pt>
    <dgm:pt modelId="{678F1A43-1D42-487C-896C-EF1387B9ED4C}" type="pres">
      <dgm:prSet presAssocID="{123B6A7E-872A-4354-AFD9-360D80EF8455}" presName="background3" presStyleLbl="node3" presStyleIdx="1" presStyleCnt="2"/>
      <dgm:spPr>
        <a:solidFill>
          <a:srgbClr val="00B0F0"/>
        </a:solidFill>
      </dgm:spPr>
    </dgm:pt>
    <dgm:pt modelId="{C0C476E3-B325-4D95-845D-7828011C4AB7}" type="pres">
      <dgm:prSet presAssocID="{123B6A7E-872A-4354-AFD9-360D80EF8455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7F46422-42E1-4EDF-9975-DDED17CA8A84}" type="pres">
      <dgm:prSet presAssocID="{123B6A7E-872A-4354-AFD9-360D80EF8455}" presName="hierChild4" presStyleCnt="0"/>
      <dgm:spPr/>
    </dgm:pt>
    <dgm:pt modelId="{6B562A63-C146-4488-84D9-61B6C07A41BF}" type="pres">
      <dgm:prSet presAssocID="{4FEB6217-96E5-4D35-854D-1E4AA79493D1}" presName="Name23" presStyleLbl="parChTrans1D4" presStyleIdx="1" presStyleCnt="2"/>
      <dgm:spPr/>
      <dgm:t>
        <a:bodyPr/>
        <a:lstStyle/>
        <a:p>
          <a:endParaRPr lang="ru-RU"/>
        </a:p>
      </dgm:t>
    </dgm:pt>
    <dgm:pt modelId="{7C85D1A8-C180-42F1-8525-7DBEE4C87EC9}" type="pres">
      <dgm:prSet presAssocID="{75747F1E-5750-46EC-9974-2CC52285DA4A}" presName="hierRoot4" presStyleCnt="0"/>
      <dgm:spPr/>
    </dgm:pt>
    <dgm:pt modelId="{8BC7661F-1FA5-4DE2-9832-D234E9CA7CD3}" type="pres">
      <dgm:prSet presAssocID="{75747F1E-5750-46EC-9974-2CC52285DA4A}" presName="composite4" presStyleCnt="0"/>
      <dgm:spPr/>
    </dgm:pt>
    <dgm:pt modelId="{598BC651-95E6-4440-B61D-108240C46D9C}" type="pres">
      <dgm:prSet presAssocID="{75747F1E-5750-46EC-9974-2CC52285DA4A}" presName="background4" presStyleLbl="node4" presStyleIdx="1" presStyleCnt="2"/>
      <dgm:spPr>
        <a:solidFill>
          <a:srgbClr val="00B0F0"/>
        </a:solidFill>
      </dgm:spPr>
    </dgm:pt>
    <dgm:pt modelId="{1286E11D-F2E3-4023-BAB3-4D9226673975}" type="pres">
      <dgm:prSet presAssocID="{75747F1E-5750-46EC-9974-2CC52285DA4A}" presName="text4" presStyleLbl="fgAcc4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832861D-8279-441B-9069-30C428439FEA}" type="pres">
      <dgm:prSet presAssocID="{75747F1E-5750-46EC-9974-2CC52285DA4A}" presName="hierChild5" presStyleCnt="0"/>
      <dgm:spPr/>
    </dgm:pt>
    <dgm:pt modelId="{9BDE9014-B96F-42FB-9C0B-9A6B8A3FB4F0}" type="pres">
      <dgm:prSet presAssocID="{3A60E529-0676-4DC7-A288-F9253B504FF9}" presName="Name10" presStyleLbl="parChTrans1D2" presStyleIdx="1" presStyleCnt="2"/>
      <dgm:spPr/>
      <dgm:t>
        <a:bodyPr/>
        <a:lstStyle/>
        <a:p>
          <a:endParaRPr lang="ru-RU"/>
        </a:p>
      </dgm:t>
    </dgm:pt>
    <dgm:pt modelId="{4E7315B8-71A2-4F74-BB40-07BD2F5C1B96}" type="pres">
      <dgm:prSet presAssocID="{DF216634-ADFF-497F-87C3-799E5CB23EBE}" presName="hierRoot2" presStyleCnt="0"/>
      <dgm:spPr/>
    </dgm:pt>
    <dgm:pt modelId="{8E45AC92-D21A-470E-B4B3-B4F59098FB37}" type="pres">
      <dgm:prSet presAssocID="{DF216634-ADFF-497F-87C3-799E5CB23EBE}" presName="composite2" presStyleCnt="0"/>
      <dgm:spPr/>
    </dgm:pt>
    <dgm:pt modelId="{A8402A83-0BA7-4CC5-8F3E-C323187952E0}" type="pres">
      <dgm:prSet presAssocID="{DF216634-ADFF-497F-87C3-799E5CB23EBE}" presName="background2" presStyleLbl="node2" presStyleIdx="1" presStyleCnt="2"/>
      <dgm:spPr>
        <a:solidFill>
          <a:srgbClr val="00B0F0"/>
        </a:solidFill>
      </dgm:spPr>
    </dgm:pt>
    <dgm:pt modelId="{7CB0B37C-6864-438A-8950-BF9844926207}" type="pres">
      <dgm:prSet presAssocID="{DF216634-ADFF-497F-87C3-799E5CB23EBE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91229A5-B546-48A3-A7B1-B363370AE22C}" type="pres">
      <dgm:prSet presAssocID="{DF216634-ADFF-497F-87C3-799E5CB23EBE}" presName="hierChild3" presStyleCnt="0"/>
      <dgm:spPr/>
    </dgm:pt>
  </dgm:ptLst>
  <dgm:cxnLst>
    <dgm:cxn modelId="{1B2B3B57-4BB2-482F-823F-37E2A71E4A9F}" type="presOf" srcId="{3A60E529-0676-4DC7-A288-F9253B504FF9}" destId="{9BDE9014-B96F-42FB-9C0B-9A6B8A3FB4F0}" srcOrd="0" destOrd="0" presId="urn:microsoft.com/office/officeart/2005/8/layout/hierarchy1"/>
    <dgm:cxn modelId="{9FE1FD19-8432-41B6-9DE1-B529AB5AC959}" srcId="{123B6A7E-872A-4354-AFD9-360D80EF8455}" destId="{75747F1E-5750-46EC-9974-2CC52285DA4A}" srcOrd="0" destOrd="0" parTransId="{4FEB6217-96E5-4D35-854D-1E4AA79493D1}" sibTransId="{A4358075-6622-4140-97F3-DE1736179E4F}"/>
    <dgm:cxn modelId="{E366A496-3A8C-4822-8FE6-D7AEFF5BCF96}" type="presOf" srcId="{4FEB6217-96E5-4D35-854D-1E4AA79493D1}" destId="{6B562A63-C146-4488-84D9-61B6C07A41BF}" srcOrd="0" destOrd="0" presId="urn:microsoft.com/office/officeart/2005/8/layout/hierarchy1"/>
    <dgm:cxn modelId="{3F3C701A-3173-44E2-962A-D9CC47A3FB7D}" type="presOf" srcId="{75747F1E-5750-46EC-9974-2CC52285DA4A}" destId="{1286E11D-F2E3-4023-BAB3-4D9226673975}" srcOrd="0" destOrd="0" presId="urn:microsoft.com/office/officeart/2005/8/layout/hierarchy1"/>
    <dgm:cxn modelId="{E81E0A98-5A8A-40A8-899A-37773D384223}" srcId="{3D897743-E86D-488E-91FA-B17D23FC2CB4}" destId="{9D08D491-0217-4137-A513-3A24E26FB979}" srcOrd="0" destOrd="0" parTransId="{C0E8E38F-0EE0-4A64-A2B8-8209A3062032}" sibTransId="{2FAEA40D-1B19-4C23-B6D8-7DC56054AA21}"/>
    <dgm:cxn modelId="{19346ED6-9599-496C-B837-CA632A1A5966}" srcId="{6B2B8F82-ACF3-457D-8711-130C380F2525}" destId="{C735BE7B-C4FF-49EE-A5F7-D3E2FE2DA4CC}" srcOrd="0" destOrd="0" parTransId="{0FFB2540-2E4A-43B6-B2D5-75D422C99CDE}" sibTransId="{04460B54-CE07-43EC-B193-6B6498D48993}"/>
    <dgm:cxn modelId="{DDB5467F-85CF-41D6-B315-3AC56808A7B8}" type="presOf" srcId="{3D897743-E86D-488E-91FA-B17D23FC2CB4}" destId="{C7BBE87A-9971-4057-B5F1-385D16324506}" srcOrd="0" destOrd="0" presId="urn:microsoft.com/office/officeart/2005/8/layout/hierarchy1"/>
    <dgm:cxn modelId="{30F76235-DDFD-40F0-A548-A3C661EB2A03}" type="presOf" srcId="{F04E4E31-B7F2-4CE9-AEA2-C300378B58E8}" destId="{FED6CCC0-E54B-4DA7-8137-FA5221B3ADCA}" srcOrd="0" destOrd="0" presId="urn:microsoft.com/office/officeart/2005/8/layout/hierarchy1"/>
    <dgm:cxn modelId="{DED10263-E7C1-4EFF-81EE-FFDE901EB837}" type="presOf" srcId="{6B2B8F82-ACF3-457D-8711-130C380F2525}" destId="{A0E5743E-A8C0-4D8B-86E7-6F6A19A0BDCF}" srcOrd="0" destOrd="0" presId="urn:microsoft.com/office/officeart/2005/8/layout/hierarchy1"/>
    <dgm:cxn modelId="{C3BED266-E073-4D1C-9DEE-257B3478A82B}" type="presOf" srcId="{5FCD07BA-2DA4-4EBE-AAF1-7529C888715E}" destId="{BB4B039E-4211-4789-AF53-29E78644A90D}" srcOrd="0" destOrd="0" presId="urn:microsoft.com/office/officeart/2005/8/layout/hierarchy1"/>
    <dgm:cxn modelId="{4A93B07C-0E44-46D8-B493-F3A01AC5794C}" srcId="{F04E4E31-B7F2-4CE9-AEA2-C300378B58E8}" destId="{6B2B8F82-ACF3-457D-8711-130C380F2525}" srcOrd="0" destOrd="0" parTransId="{3ECF65A8-42D2-41B8-980A-3E6B68E38A3D}" sibTransId="{05AA0560-9685-4A5B-A95D-7BE6DD4B9736}"/>
    <dgm:cxn modelId="{53CFB719-FB1A-4CF6-A869-95090D3B0EA9}" srcId="{9D08D491-0217-4137-A513-3A24E26FB979}" destId="{F04E4E31-B7F2-4CE9-AEA2-C300378B58E8}" srcOrd="0" destOrd="0" parTransId="{5FCD07BA-2DA4-4EBE-AAF1-7529C888715E}" sibTransId="{7B0420FD-63A7-47C1-B0E2-98CE74605DE2}"/>
    <dgm:cxn modelId="{3CB6FE70-ED52-4043-975F-F7C5080732D6}" type="presOf" srcId="{1E3C0C0A-9EEB-4B79-A24C-51791722AF57}" destId="{1EDD5599-3777-4D63-B271-D6148238F997}" srcOrd="0" destOrd="0" presId="urn:microsoft.com/office/officeart/2005/8/layout/hierarchy1"/>
    <dgm:cxn modelId="{ED7CAC7C-2959-40B5-BC52-285E7E245056}" srcId="{9D08D491-0217-4137-A513-3A24E26FB979}" destId="{DF216634-ADFF-497F-87C3-799E5CB23EBE}" srcOrd="1" destOrd="0" parTransId="{3A60E529-0676-4DC7-A288-F9253B504FF9}" sibTransId="{C52A1E86-090B-45CB-8BC4-8796D5492A94}"/>
    <dgm:cxn modelId="{2F83A17C-5F84-49AC-B2AD-CB0D4B36AD6B}" type="presOf" srcId="{DF216634-ADFF-497F-87C3-799E5CB23EBE}" destId="{7CB0B37C-6864-438A-8950-BF9844926207}" srcOrd="0" destOrd="0" presId="urn:microsoft.com/office/officeart/2005/8/layout/hierarchy1"/>
    <dgm:cxn modelId="{FE6B51B2-32AD-4B5B-A352-42D0D770BE1D}" type="presOf" srcId="{123B6A7E-872A-4354-AFD9-360D80EF8455}" destId="{C0C476E3-B325-4D95-845D-7828011C4AB7}" srcOrd="0" destOrd="0" presId="urn:microsoft.com/office/officeart/2005/8/layout/hierarchy1"/>
    <dgm:cxn modelId="{55B774CE-CC86-4A28-B1C5-7BB4D2568F4C}" srcId="{F04E4E31-B7F2-4CE9-AEA2-C300378B58E8}" destId="{123B6A7E-872A-4354-AFD9-360D80EF8455}" srcOrd="1" destOrd="0" parTransId="{1E3C0C0A-9EEB-4B79-A24C-51791722AF57}" sibTransId="{A4E473B6-1291-41B2-BA62-9DA8CEBE6A6E}"/>
    <dgm:cxn modelId="{6ACA17EB-6242-4121-87F1-4026D274C1E0}" type="presOf" srcId="{9D08D491-0217-4137-A513-3A24E26FB979}" destId="{8698784B-3AE6-4ABC-8D21-4468876B3EF9}" srcOrd="0" destOrd="0" presId="urn:microsoft.com/office/officeart/2005/8/layout/hierarchy1"/>
    <dgm:cxn modelId="{C4B00296-6140-4ACF-B200-280F3D2287D6}" type="presOf" srcId="{C735BE7B-C4FF-49EE-A5F7-D3E2FE2DA4CC}" destId="{6A5D3289-14D5-4908-97EF-809FFC8BC8AF}" srcOrd="0" destOrd="0" presId="urn:microsoft.com/office/officeart/2005/8/layout/hierarchy1"/>
    <dgm:cxn modelId="{89A8BB7A-E2F4-4F3E-9AE9-4428C37A9177}" type="presOf" srcId="{0FFB2540-2E4A-43B6-B2D5-75D422C99CDE}" destId="{2B242222-165A-46A2-A03A-D796DAC73C59}" srcOrd="0" destOrd="0" presId="urn:microsoft.com/office/officeart/2005/8/layout/hierarchy1"/>
    <dgm:cxn modelId="{91B766E5-7782-4AB5-827D-701DCA614F8D}" type="presOf" srcId="{3ECF65A8-42D2-41B8-980A-3E6B68E38A3D}" destId="{97D937F1-A700-4FC8-BE11-9D23901A386F}" srcOrd="0" destOrd="0" presId="urn:microsoft.com/office/officeart/2005/8/layout/hierarchy1"/>
    <dgm:cxn modelId="{905E40A4-A0AA-44D7-9149-6491F6BE57DF}" type="presParOf" srcId="{C7BBE87A-9971-4057-B5F1-385D16324506}" destId="{F2C91952-77A1-4326-87C6-7EABECEA0EEC}" srcOrd="0" destOrd="0" presId="urn:microsoft.com/office/officeart/2005/8/layout/hierarchy1"/>
    <dgm:cxn modelId="{6F51FAA7-B279-44FA-B76F-CF2598CA9B74}" type="presParOf" srcId="{F2C91952-77A1-4326-87C6-7EABECEA0EEC}" destId="{827B3980-B9A2-4EE9-8F10-703F34496B67}" srcOrd="0" destOrd="0" presId="urn:microsoft.com/office/officeart/2005/8/layout/hierarchy1"/>
    <dgm:cxn modelId="{32DCA909-8BBE-4A32-A8C6-2A2DEFDE4829}" type="presParOf" srcId="{827B3980-B9A2-4EE9-8F10-703F34496B67}" destId="{A87662BB-1996-4142-919E-9A72A3F6A2DF}" srcOrd="0" destOrd="0" presId="urn:microsoft.com/office/officeart/2005/8/layout/hierarchy1"/>
    <dgm:cxn modelId="{A5ED9B1A-7113-4331-9005-82017BF81D75}" type="presParOf" srcId="{827B3980-B9A2-4EE9-8F10-703F34496B67}" destId="{8698784B-3AE6-4ABC-8D21-4468876B3EF9}" srcOrd="1" destOrd="0" presId="urn:microsoft.com/office/officeart/2005/8/layout/hierarchy1"/>
    <dgm:cxn modelId="{96E66B68-8CCB-4982-8F16-35D5845F6F18}" type="presParOf" srcId="{F2C91952-77A1-4326-87C6-7EABECEA0EEC}" destId="{6EADC591-66DB-413C-9CA1-99F6ECD37E65}" srcOrd="1" destOrd="0" presId="urn:microsoft.com/office/officeart/2005/8/layout/hierarchy1"/>
    <dgm:cxn modelId="{E28B2B52-8E88-401A-931B-48D34C42FFB3}" type="presParOf" srcId="{6EADC591-66DB-413C-9CA1-99F6ECD37E65}" destId="{BB4B039E-4211-4789-AF53-29E78644A90D}" srcOrd="0" destOrd="0" presId="urn:microsoft.com/office/officeart/2005/8/layout/hierarchy1"/>
    <dgm:cxn modelId="{16B5EE48-C71D-48C7-B419-21CC6C19DDB1}" type="presParOf" srcId="{6EADC591-66DB-413C-9CA1-99F6ECD37E65}" destId="{16F70422-D44C-41DD-820B-FB9E151D4587}" srcOrd="1" destOrd="0" presId="urn:microsoft.com/office/officeart/2005/8/layout/hierarchy1"/>
    <dgm:cxn modelId="{8B8F0F4E-1C3E-40B0-AC70-2BCEEC1A1527}" type="presParOf" srcId="{16F70422-D44C-41DD-820B-FB9E151D4587}" destId="{5FC5CDA1-65E0-43FC-AB2F-1A1DD1F4AACE}" srcOrd="0" destOrd="0" presId="urn:microsoft.com/office/officeart/2005/8/layout/hierarchy1"/>
    <dgm:cxn modelId="{EF8BB15E-DA0B-4F1A-915F-B6F17427F1BF}" type="presParOf" srcId="{5FC5CDA1-65E0-43FC-AB2F-1A1DD1F4AACE}" destId="{C29A1F39-401C-4678-907A-4F3DB461624D}" srcOrd="0" destOrd="0" presId="urn:microsoft.com/office/officeart/2005/8/layout/hierarchy1"/>
    <dgm:cxn modelId="{6859D532-919F-4F8C-A936-6F69960C4A50}" type="presParOf" srcId="{5FC5CDA1-65E0-43FC-AB2F-1A1DD1F4AACE}" destId="{FED6CCC0-E54B-4DA7-8137-FA5221B3ADCA}" srcOrd="1" destOrd="0" presId="urn:microsoft.com/office/officeart/2005/8/layout/hierarchy1"/>
    <dgm:cxn modelId="{B5964DD3-44BB-4839-BB20-E8B27DFE8466}" type="presParOf" srcId="{16F70422-D44C-41DD-820B-FB9E151D4587}" destId="{BA9E6B97-8026-4A9A-B1BC-EF3CAD37824F}" srcOrd="1" destOrd="0" presId="urn:microsoft.com/office/officeart/2005/8/layout/hierarchy1"/>
    <dgm:cxn modelId="{935AD286-DF57-4E99-9BEC-CFD8E48AC1FB}" type="presParOf" srcId="{BA9E6B97-8026-4A9A-B1BC-EF3CAD37824F}" destId="{97D937F1-A700-4FC8-BE11-9D23901A386F}" srcOrd="0" destOrd="0" presId="urn:microsoft.com/office/officeart/2005/8/layout/hierarchy1"/>
    <dgm:cxn modelId="{A14DA8C1-6356-4C1F-975C-FB978B0A264D}" type="presParOf" srcId="{BA9E6B97-8026-4A9A-B1BC-EF3CAD37824F}" destId="{10A13225-251C-46FD-B422-4AC358FDED30}" srcOrd="1" destOrd="0" presId="urn:microsoft.com/office/officeart/2005/8/layout/hierarchy1"/>
    <dgm:cxn modelId="{0F45B5BE-5EC6-432E-BF22-B44BD04B48EF}" type="presParOf" srcId="{10A13225-251C-46FD-B422-4AC358FDED30}" destId="{A216BD90-4176-4B55-9593-6917D393EB2C}" srcOrd="0" destOrd="0" presId="urn:microsoft.com/office/officeart/2005/8/layout/hierarchy1"/>
    <dgm:cxn modelId="{2DD0CE5A-4DE5-4BDF-8189-2DCA7A6989A7}" type="presParOf" srcId="{A216BD90-4176-4B55-9593-6917D393EB2C}" destId="{ED69174B-A310-4189-A025-84894E021D53}" srcOrd="0" destOrd="0" presId="urn:microsoft.com/office/officeart/2005/8/layout/hierarchy1"/>
    <dgm:cxn modelId="{36FAA0A5-9880-4C30-BCED-ECFE6CEFA68C}" type="presParOf" srcId="{A216BD90-4176-4B55-9593-6917D393EB2C}" destId="{A0E5743E-A8C0-4D8B-86E7-6F6A19A0BDCF}" srcOrd="1" destOrd="0" presId="urn:microsoft.com/office/officeart/2005/8/layout/hierarchy1"/>
    <dgm:cxn modelId="{EFECEE90-8A7F-404D-AE02-242E3557FD16}" type="presParOf" srcId="{10A13225-251C-46FD-B422-4AC358FDED30}" destId="{B596C795-5639-4AEC-901F-18C0DA720079}" srcOrd="1" destOrd="0" presId="urn:microsoft.com/office/officeart/2005/8/layout/hierarchy1"/>
    <dgm:cxn modelId="{849AE81B-05B4-416F-B363-8A4A89E22745}" type="presParOf" srcId="{B596C795-5639-4AEC-901F-18C0DA720079}" destId="{2B242222-165A-46A2-A03A-D796DAC73C59}" srcOrd="0" destOrd="0" presId="urn:microsoft.com/office/officeart/2005/8/layout/hierarchy1"/>
    <dgm:cxn modelId="{1EEFC341-622F-47EE-8A85-6D962858B6AE}" type="presParOf" srcId="{B596C795-5639-4AEC-901F-18C0DA720079}" destId="{5427C6C7-0970-4D13-B6FB-ADB68B65E050}" srcOrd="1" destOrd="0" presId="urn:microsoft.com/office/officeart/2005/8/layout/hierarchy1"/>
    <dgm:cxn modelId="{7846A83E-E7CD-49D5-ACC4-643876464837}" type="presParOf" srcId="{5427C6C7-0970-4D13-B6FB-ADB68B65E050}" destId="{8CF423A0-2ACA-4327-B89B-04A64C570E29}" srcOrd="0" destOrd="0" presId="urn:microsoft.com/office/officeart/2005/8/layout/hierarchy1"/>
    <dgm:cxn modelId="{CF791E93-6E47-42F8-BCCB-B82A60B742C6}" type="presParOf" srcId="{8CF423A0-2ACA-4327-B89B-04A64C570E29}" destId="{8C4198E1-9F65-41A3-A4B3-7BC30A2F431C}" srcOrd="0" destOrd="0" presId="urn:microsoft.com/office/officeart/2005/8/layout/hierarchy1"/>
    <dgm:cxn modelId="{98584643-71B2-4F24-8244-0F0C36B45FEF}" type="presParOf" srcId="{8CF423A0-2ACA-4327-B89B-04A64C570E29}" destId="{6A5D3289-14D5-4908-97EF-809FFC8BC8AF}" srcOrd="1" destOrd="0" presId="urn:microsoft.com/office/officeart/2005/8/layout/hierarchy1"/>
    <dgm:cxn modelId="{7F1A5CD8-16F2-4466-947D-CC90C9602C7E}" type="presParOf" srcId="{5427C6C7-0970-4D13-B6FB-ADB68B65E050}" destId="{F288FAC8-FD36-46BF-B70D-25C13159A6F3}" srcOrd="1" destOrd="0" presId="urn:microsoft.com/office/officeart/2005/8/layout/hierarchy1"/>
    <dgm:cxn modelId="{77D7F98C-CF24-4B65-9C25-CD6FC68A008A}" type="presParOf" srcId="{BA9E6B97-8026-4A9A-B1BC-EF3CAD37824F}" destId="{1EDD5599-3777-4D63-B271-D6148238F997}" srcOrd="2" destOrd="0" presId="urn:microsoft.com/office/officeart/2005/8/layout/hierarchy1"/>
    <dgm:cxn modelId="{FD12DEAF-4D49-4559-90AA-E20B426BB52C}" type="presParOf" srcId="{BA9E6B97-8026-4A9A-B1BC-EF3CAD37824F}" destId="{C124D14E-4662-40D4-838A-A7D42922AFC5}" srcOrd="3" destOrd="0" presId="urn:microsoft.com/office/officeart/2005/8/layout/hierarchy1"/>
    <dgm:cxn modelId="{EE3F3E93-B33B-48A9-926D-A8B6214CDB0B}" type="presParOf" srcId="{C124D14E-4662-40D4-838A-A7D42922AFC5}" destId="{E2D3C8EA-0097-409F-9105-B9755C744BF8}" srcOrd="0" destOrd="0" presId="urn:microsoft.com/office/officeart/2005/8/layout/hierarchy1"/>
    <dgm:cxn modelId="{A21C915B-8B2B-4FDE-85BB-4BB04450F898}" type="presParOf" srcId="{E2D3C8EA-0097-409F-9105-B9755C744BF8}" destId="{678F1A43-1D42-487C-896C-EF1387B9ED4C}" srcOrd="0" destOrd="0" presId="urn:microsoft.com/office/officeart/2005/8/layout/hierarchy1"/>
    <dgm:cxn modelId="{75A08516-A7F4-4759-BA9B-2A29F3E0738E}" type="presParOf" srcId="{E2D3C8EA-0097-409F-9105-B9755C744BF8}" destId="{C0C476E3-B325-4D95-845D-7828011C4AB7}" srcOrd="1" destOrd="0" presId="urn:microsoft.com/office/officeart/2005/8/layout/hierarchy1"/>
    <dgm:cxn modelId="{5FE85752-6D59-47F4-8002-92BAE7E6D75E}" type="presParOf" srcId="{C124D14E-4662-40D4-838A-A7D42922AFC5}" destId="{47F46422-42E1-4EDF-9975-DDED17CA8A84}" srcOrd="1" destOrd="0" presId="urn:microsoft.com/office/officeart/2005/8/layout/hierarchy1"/>
    <dgm:cxn modelId="{82723CC5-90E1-4F38-8AAF-AA3EC72AA4B4}" type="presParOf" srcId="{47F46422-42E1-4EDF-9975-DDED17CA8A84}" destId="{6B562A63-C146-4488-84D9-61B6C07A41BF}" srcOrd="0" destOrd="0" presId="urn:microsoft.com/office/officeart/2005/8/layout/hierarchy1"/>
    <dgm:cxn modelId="{D435B441-4624-4A1A-9990-028902BACB2D}" type="presParOf" srcId="{47F46422-42E1-4EDF-9975-DDED17CA8A84}" destId="{7C85D1A8-C180-42F1-8525-7DBEE4C87EC9}" srcOrd="1" destOrd="0" presId="urn:microsoft.com/office/officeart/2005/8/layout/hierarchy1"/>
    <dgm:cxn modelId="{D1815191-6067-41AD-8DC5-B26D16AADEA0}" type="presParOf" srcId="{7C85D1A8-C180-42F1-8525-7DBEE4C87EC9}" destId="{8BC7661F-1FA5-4DE2-9832-D234E9CA7CD3}" srcOrd="0" destOrd="0" presId="urn:microsoft.com/office/officeart/2005/8/layout/hierarchy1"/>
    <dgm:cxn modelId="{7C350DA7-F900-402A-B258-A48DFDC88457}" type="presParOf" srcId="{8BC7661F-1FA5-4DE2-9832-D234E9CA7CD3}" destId="{598BC651-95E6-4440-B61D-108240C46D9C}" srcOrd="0" destOrd="0" presId="urn:microsoft.com/office/officeart/2005/8/layout/hierarchy1"/>
    <dgm:cxn modelId="{E8F1B3FA-6136-42C3-967F-68E8CE88FA84}" type="presParOf" srcId="{8BC7661F-1FA5-4DE2-9832-D234E9CA7CD3}" destId="{1286E11D-F2E3-4023-BAB3-4D9226673975}" srcOrd="1" destOrd="0" presId="urn:microsoft.com/office/officeart/2005/8/layout/hierarchy1"/>
    <dgm:cxn modelId="{B6C8D66C-4253-4248-B014-199F92D106E0}" type="presParOf" srcId="{7C85D1A8-C180-42F1-8525-7DBEE4C87EC9}" destId="{2832861D-8279-441B-9069-30C428439FEA}" srcOrd="1" destOrd="0" presId="urn:microsoft.com/office/officeart/2005/8/layout/hierarchy1"/>
    <dgm:cxn modelId="{5F82E5BE-4F83-4646-A660-09583B8B248B}" type="presParOf" srcId="{6EADC591-66DB-413C-9CA1-99F6ECD37E65}" destId="{9BDE9014-B96F-42FB-9C0B-9A6B8A3FB4F0}" srcOrd="2" destOrd="0" presId="urn:microsoft.com/office/officeart/2005/8/layout/hierarchy1"/>
    <dgm:cxn modelId="{1908FECD-8769-49F3-8210-000D2C80D7E6}" type="presParOf" srcId="{6EADC591-66DB-413C-9CA1-99F6ECD37E65}" destId="{4E7315B8-71A2-4F74-BB40-07BD2F5C1B96}" srcOrd="3" destOrd="0" presId="urn:microsoft.com/office/officeart/2005/8/layout/hierarchy1"/>
    <dgm:cxn modelId="{6F0C0A0F-AB17-4479-8B40-3B802E547AF2}" type="presParOf" srcId="{4E7315B8-71A2-4F74-BB40-07BD2F5C1B96}" destId="{8E45AC92-D21A-470E-B4B3-B4F59098FB37}" srcOrd="0" destOrd="0" presId="urn:microsoft.com/office/officeart/2005/8/layout/hierarchy1"/>
    <dgm:cxn modelId="{B7E72A88-AC39-4ACF-ACE7-49D19CF1AA88}" type="presParOf" srcId="{8E45AC92-D21A-470E-B4B3-B4F59098FB37}" destId="{A8402A83-0BA7-4CC5-8F3E-C323187952E0}" srcOrd="0" destOrd="0" presId="urn:microsoft.com/office/officeart/2005/8/layout/hierarchy1"/>
    <dgm:cxn modelId="{8F6AE689-DC94-445D-A4A9-71CCDD732E32}" type="presParOf" srcId="{8E45AC92-D21A-470E-B4B3-B4F59098FB37}" destId="{7CB0B37C-6864-438A-8950-BF9844926207}" srcOrd="1" destOrd="0" presId="urn:microsoft.com/office/officeart/2005/8/layout/hierarchy1"/>
    <dgm:cxn modelId="{7D861C14-68F5-4275-B166-1712BB3D6008}" type="presParOf" srcId="{4E7315B8-71A2-4F74-BB40-07BD2F5C1B96}" destId="{991229A5-B546-48A3-A7B1-B363370AE22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2E9CA67-8B97-4A4F-A94F-7091F6F9DBAD}" type="doc">
      <dgm:prSet loTypeId="urn:microsoft.com/office/officeart/2005/8/layout/list1" loCatId="list" qsTypeId="urn:microsoft.com/office/officeart/2005/8/quickstyle/3d7" qsCatId="3D" csTypeId="urn:microsoft.com/office/officeart/2005/8/colors/accent1_2" csCatId="accent1" phldr="1"/>
      <dgm:spPr>
        <a:scene3d>
          <a:camera prst="perspectiveFront" fov="1800000" zoom="91000">
            <a:rot lat="0" lon="600000" rev="0"/>
          </a:camera>
          <a:lightRig rig="threePt" dir="t">
            <a:rot lat="0" lon="0" rev="20640000"/>
          </a:lightRig>
        </a:scene3d>
      </dgm:spPr>
      <dgm:t>
        <a:bodyPr/>
        <a:lstStyle/>
        <a:p>
          <a:endParaRPr lang="ru-RU"/>
        </a:p>
      </dgm:t>
    </dgm:pt>
    <dgm:pt modelId="{7715AB99-5D2C-47F1-A887-03A0EC362B1D}">
      <dgm:prSet phldrT="[Текст]" custT="1"/>
      <dgm:spPr>
        <a:solidFill>
          <a:srgbClr val="FF3300"/>
        </a:solidFill>
        <a:sp3d prstMaterial="powder">
          <a:bevelT prst="relaxedInset"/>
        </a:sp3d>
      </dgm:spPr>
      <dgm:t>
        <a:bodyPr/>
        <a:lstStyle/>
        <a:p>
          <a:r>
            <a:rPr lang="ru-RU" sz="1400" b="1" dirty="0" smtClean="0"/>
            <a:t>ПРОИЗВОДСТВО ЛЕКАРСТВ (БОЛЕЕ 20 ДОКУМЕНТОВ)</a:t>
          </a:r>
          <a:endParaRPr lang="ru-RU" sz="1400" b="1" dirty="0"/>
        </a:p>
      </dgm:t>
    </dgm:pt>
    <dgm:pt modelId="{B687D2E7-4E8B-4900-BF1D-510F8D284ED9}" type="parTrans" cxnId="{03EF54B8-8C64-4652-AF7C-95B96C9B097E}">
      <dgm:prSet/>
      <dgm:spPr/>
      <dgm:t>
        <a:bodyPr/>
        <a:lstStyle/>
        <a:p>
          <a:endParaRPr lang="ru-RU"/>
        </a:p>
      </dgm:t>
    </dgm:pt>
    <dgm:pt modelId="{D9DE18EF-404E-4CD1-A124-2C44585B488C}" type="sibTrans" cxnId="{03EF54B8-8C64-4652-AF7C-95B96C9B097E}">
      <dgm:prSet/>
      <dgm:spPr/>
      <dgm:t>
        <a:bodyPr/>
        <a:lstStyle/>
        <a:p>
          <a:endParaRPr lang="ru-RU"/>
        </a:p>
      </dgm:t>
    </dgm:pt>
    <dgm:pt modelId="{13CFD891-2999-40D2-A549-B5FC7CD00196}">
      <dgm:prSet phldrT="[Текст]" custT="1"/>
      <dgm:spPr>
        <a:solidFill>
          <a:srgbClr val="006600"/>
        </a:solidFill>
        <a:sp3d prstMaterial="powder">
          <a:bevelT prst="relaxedInset"/>
        </a:sp3d>
      </dgm:spPr>
      <dgm:t>
        <a:bodyPr/>
        <a:lstStyle/>
        <a:p>
          <a:r>
            <a:rPr lang="ru-RU" sz="1400" b="1" dirty="0" smtClean="0"/>
            <a:t>ТРЕБОВАНИЯ К РАСТИТЕЛЬНЫМ И ГОМЕОПАТИЧЕСКИМ ЛП (8 ДОКУМЕНТОВ)</a:t>
          </a:r>
          <a:endParaRPr lang="ru-RU" sz="1400" b="1" dirty="0"/>
        </a:p>
      </dgm:t>
    </dgm:pt>
    <dgm:pt modelId="{BA5A2016-ED04-4953-AEC9-4DB58B22F52C}" type="parTrans" cxnId="{BA223D7B-BF43-4356-A7F4-B71B538FB8E1}">
      <dgm:prSet/>
      <dgm:spPr/>
      <dgm:t>
        <a:bodyPr/>
        <a:lstStyle/>
        <a:p>
          <a:endParaRPr lang="ru-RU"/>
        </a:p>
      </dgm:t>
    </dgm:pt>
    <dgm:pt modelId="{01F09AC0-4D43-4BFE-A319-03B7CB62C7FC}" type="sibTrans" cxnId="{BA223D7B-BF43-4356-A7F4-B71B538FB8E1}">
      <dgm:prSet/>
      <dgm:spPr/>
      <dgm:t>
        <a:bodyPr/>
        <a:lstStyle/>
        <a:p>
          <a:endParaRPr lang="ru-RU"/>
        </a:p>
      </dgm:t>
    </dgm:pt>
    <dgm:pt modelId="{55536E54-D109-45C1-8893-0A9B5B28A9D9}">
      <dgm:prSet phldrT="[Текст]" custT="1"/>
      <dgm:spPr>
        <a:solidFill>
          <a:srgbClr val="002060"/>
        </a:solidFill>
        <a:sp3d prstMaterial="powder">
          <a:bevelT prst="relaxedInset"/>
        </a:sp3d>
      </dgm:spPr>
      <dgm:t>
        <a:bodyPr/>
        <a:lstStyle/>
        <a:p>
          <a:r>
            <a:rPr lang="ru-RU" sz="1400" b="1" dirty="0" smtClean="0"/>
            <a:t>ДОКЛИНИЧЕСКОЕ И КЛИНИЧЕСКОЕ ИЗУЧЕНИЕ (БОЛЕЕ 20 ДОКУМЕНТОВ)</a:t>
          </a:r>
          <a:endParaRPr lang="ru-RU" sz="1400" b="1" dirty="0"/>
        </a:p>
      </dgm:t>
    </dgm:pt>
    <dgm:pt modelId="{CAA11BEC-99D0-4C08-802C-FF0DBD0C9418}" type="parTrans" cxnId="{1471EE0A-3023-4724-A69B-B49C6EF92C26}">
      <dgm:prSet/>
      <dgm:spPr/>
      <dgm:t>
        <a:bodyPr/>
        <a:lstStyle/>
        <a:p>
          <a:endParaRPr lang="ru-RU"/>
        </a:p>
      </dgm:t>
    </dgm:pt>
    <dgm:pt modelId="{06DBA82D-9518-4B43-B39C-BA7C95C53970}" type="sibTrans" cxnId="{1471EE0A-3023-4724-A69B-B49C6EF92C26}">
      <dgm:prSet/>
      <dgm:spPr/>
      <dgm:t>
        <a:bodyPr/>
        <a:lstStyle/>
        <a:p>
          <a:endParaRPr lang="ru-RU"/>
        </a:p>
      </dgm:t>
    </dgm:pt>
    <dgm:pt modelId="{E12BDF09-8FED-4D55-9FE1-49128EF14C34}">
      <dgm:prSet phldrT="[Текст]" custT="1"/>
      <dgm:spPr>
        <a:solidFill>
          <a:srgbClr val="CC99FF"/>
        </a:solidFill>
        <a:ln>
          <a:solidFill>
            <a:srgbClr val="7030A0">
              <a:alpha val="55000"/>
            </a:srgbClr>
          </a:solidFill>
        </a:ln>
        <a:sp3d prstMaterial="powder">
          <a:bevelT prst="relaxedInset"/>
        </a:sp3d>
      </dgm:spPr>
      <dgm:t>
        <a:bodyPr/>
        <a:lstStyle/>
        <a:p>
          <a:r>
            <a:rPr lang="ru-RU" sz="1400" b="1" dirty="0" smtClean="0"/>
            <a:t>ОБЩИЕ ДОКУМЕНТЫ (ОКОЛО 20 ДОКУМЕНТОВ)</a:t>
          </a:r>
          <a:endParaRPr lang="ru-RU" sz="1400" b="1" dirty="0"/>
        </a:p>
      </dgm:t>
    </dgm:pt>
    <dgm:pt modelId="{24A84B46-EA37-4224-BAE1-E412578121AE}" type="parTrans" cxnId="{1DAED95D-C95C-4381-9CE4-A3D593AEB543}">
      <dgm:prSet/>
      <dgm:spPr/>
      <dgm:t>
        <a:bodyPr/>
        <a:lstStyle/>
        <a:p>
          <a:endParaRPr lang="ru-RU"/>
        </a:p>
      </dgm:t>
    </dgm:pt>
    <dgm:pt modelId="{1FFB41D9-4DDE-4AA3-B389-606CA3E5652D}" type="sibTrans" cxnId="{1DAED95D-C95C-4381-9CE4-A3D593AEB543}">
      <dgm:prSet/>
      <dgm:spPr/>
      <dgm:t>
        <a:bodyPr/>
        <a:lstStyle/>
        <a:p>
          <a:endParaRPr lang="ru-RU"/>
        </a:p>
      </dgm:t>
    </dgm:pt>
    <dgm:pt modelId="{9A4BE17B-7FED-427F-8FF1-1076C43398DB}">
      <dgm:prSet phldrT="[Текст]" custT="1"/>
      <dgm:spPr>
        <a:solidFill>
          <a:srgbClr val="FF0000">
            <a:alpha val="30000"/>
          </a:srgbClr>
        </a:solidFill>
        <a:ln>
          <a:solidFill>
            <a:srgbClr val="C00000"/>
          </a:solidFill>
        </a:ln>
        <a:sp3d z="-161800" extrusionH="10600" prstMaterial="powder">
          <a:bevelT w="90600" h="18600" prst="relaxedInset"/>
          <a:bevelB w="48600" h="8600" prst="relaxedInset"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Руководства по </a:t>
          </a:r>
          <a:r>
            <a:rPr lang="ru-RU" sz="1600" b="1" dirty="0" err="1" smtClean="0">
              <a:solidFill>
                <a:schemeClr val="tx1"/>
              </a:solidFill>
            </a:rPr>
            <a:t>валидации</a:t>
          </a:r>
          <a:r>
            <a:rPr lang="ru-RU" sz="1600" b="1" dirty="0" smtClean="0">
              <a:solidFill>
                <a:schemeClr val="tx1"/>
              </a:solidFill>
            </a:rPr>
            <a:t> процессов и производства</a:t>
          </a:r>
          <a:endParaRPr lang="ru-RU" sz="1600" b="1" dirty="0">
            <a:solidFill>
              <a:schemeClr val="tx1"/>
            </a:solidFill>
          </a:endParaRPr>
        </a:p>
      </dgm:t>
    </dgm:pt>
    <dgm:pt modelId="{7C1CDE63-5F1E-4DEB-88FB-53871AD724C4}" type="parTrans" cxnId="{8351B1EC-7228-49EB-B39E-9ECB27BD4283}">
      <dgm:prSet/>
      <dgm:spPr/>
      <dgm:t>
        <a:bodyPr/>
        <a:lstStyle/>
        <a:p>
          <a:endParaRPr lang="ru-RU"/>
        </a:p>
      </dgm:t>
    </dgm:pt>
    <dgm:pt modelId="{8A95566E-FB0E-410D-9D62-889EA01DD934}" type="sibTrans" cxnId="{8351B1EC-7228-49EB-B39E-9ECB27BD4283}">
      <dgm:prSet/>
      <dgm:spPr/>
      <dgm:t>
        <a:bodyPr/>
        <a:lstStyle/>
        <a:p>
          <a:endParaRPr lang="ru-RU"/>
        </a:p>
      </dgm:t>
    </dgm:pt>
    <dgm:pt modelId="{4BF47579-1C90-44B4-98B9-30AA3D8D530B}">
      <dgm:prSet phldrT="[Текст]" custT="1"/>
      <dgm:spPr>
        <a:solidFill>
          <a:srgbClr val="92D050">
            <a:alpha val="90000"/>
          </a:srgbClr>
        </a:solidFill>
        <a:ln>
          <a:solidFill>
            <a:srgbClr val="00B050"/>
          </a:solidFill>
        </a:ln>
        <a:sp3d z="-161800" extrusionH="10600" prstMaterial="powder">
          <a:bevelT w="90600" h="18600" prst="relaxedInset"/>
          <a:bevelB w="48600" h="8600" prst="relaxedInset"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Требования к выращиванию, сбору и производству</a:t>
          </a:r>
          <a:endParaRPr lang="ru-RU" sz="1600" b="1" dirty="0">
            <a:solidFill>
              <a:schemeClr val="tx1"/>
            </a:solidFill>
          </a:endParaRPr>
        </a:p>
      </dgm:t>
    </dgm:pt>
    <dgm:pt modelId="{E1E6AF08-B65E-476B-AAC9-73CBD4C325A6}" type="parTrans" cxnId="{3434AFE5-CB52-47AA-B12B-8503E14596FE}">
      <dgm:prSet/>
      <dgm:spPr/>
      <dgm:t>
        <a:bodyPr/>
        <a:lstStyle/>
        <a:p>
          <a:endParaRPr lang="ru-RU"/>
        </a:p>
      </dgm:t>
    </dgm:pt>
    <dgm:pt modelId="{68EB248B-5D20-4605-B7D2-C5087EB6DA0E}" type="sibTrans" cxnId="{3434AFE5-CB52-47AA-B12B-8503E14596FE}">
      <dgm:prSet/>
      <dgm:spPr/>
      <dgm:t>
        <a:bodyPr/>
        <a:lstStyle/>
        <a:p>
          <a:endParaRPr lang="ru-RU"/>
        </a:p>
      </dgm:t>
    </dgm:pt>
    <dgm:pt modelId="{2B655622-083C-437F-88AD-25E38E4E7741}">
      <dgm:prSet phldrT="[Текст]" custT="1"/>
      <dgm:spPr>
        <a:solidFill>
          <a:srgbClr val="00B0F0">
            <a:alpha val="38000"/>
          </a:srgbClr>
        </a:solidFill>
        <a:ln>
          <a:solidFill>
            <a:srgbClr val="0070C0"/>
          </a:solidFill>
        </a:ln>
        <a:sp3d z="-161800" extrusionH="10600" prstMaterial="powder">
          <a:bevelT w="90600" h="18600" prst="relaxedInset"/>
          <a:bevelB w="48600" h="8600" prst="relaxedInset"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Руководства по статистике при различных видах клинических исследований</a:t>
          </a:r>
          <a:endParaRPr lang="ru-RU" sz="1600" b="1" dirty="0">
            <a:solidFill>
              <a:schemeClr val="tx1"/>
            </a:solidFill>
          </a:endParaRPr>
        </a:p>
      </dgm:t>
    </dgm:pt>
    <dgm:pt modelId="{52CDBCDF-4C56-4DC0-A653-427F6EF44F22}" type="parTrans" cxnId="{BB512EDB-8DF5-4EE4-9EFA-32CCE83054DD}">
      <dgm:prSet/>
      <dgm:spPr/>
      <dgm:t>
        <a:bodyPr/>
        <a:lstStyle/>
        <a:p>
          <a:endParaRPr lang="ru-RU"/>
        </a:p>
      </dgm:t>
    </dgm:pt>
    <dgm:pt modelId="{D3CB6A50-1440-4BFB-A37B-59D7C4B7D022}" type="sibTrans" cxnId="{BB512EDB-8DF5-4EE4-9EFA-32CCE83054DD}">
      <dgm:prSet/>
      <dgm:spPr/>
      <dgm:t>
        <a:bodyPr/>
        <a:lstStyle/>
        <a:p>
          <a:endParaRPr lang="ru-RU"/>
        </a:p>
      </dgm:t>
    </dgm:pt>
    <dgm:pt modelId="{6676292F-8713-4561-AF2F-14DE1FAE4556}">
      <dgm:prSet phldrT="[Текст]" custT="1"/>
      <dgm:spPr>
        <a:solidFill>
          <a:srgbClr val="CC99FF">
            <a:alpha val="45000"/>
          </a:srgbClr>
        </a:solidFill>
        <a:ln>
          <a:solidFill>
            <a:srgbClr val="CC66FF"/>
          </a:solidFill>
        </a:ln>
        <a:sp3d z="-161800" extrusionH="10600" prstMaterial="powder">
          <a:bevelT w="90600" h="18600" prst="relaxedInset"/>
          <a:bevelB w="48600" h="8600" prst="relaxedInset"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Руководства по составлению досье лекарственного препарата</a:t>
          </a:r>
          <a:endParaRPr lang="ru-RU" sz="1600" b="1" dirty="0">
            <a:solidFill>
              <a:schemeClr val="tx1"/>
            </a:solidFill>
          </a:endParaRPr>
        </a:p>
      </dgm:t>
    </dgm:pt>
    <dgm:pt modelId="{9356F518-8333-449C-B29F-385F9D22033D}" type="parTrans" cxnId="{406D575F-5F64-48F7-9DEF-6CD3C703F6AE}">
      <dgm:prSet/>
      <dgm:spPr/>
      <dgm:t>
        <a:bodyPr/>
        <a:lstStyle/>
        <a:p>
          <a:endParaRPr lang="ru-RU"/>
        </a:p>
      </dgm:t>
    </dgm:pt>
    <dgm:pt modelId="{B96303DF-7DF2-40B7-B317-84027BD69493}" type="sibTrans" cxnId="{406D575F-5F64-48F7-9DEF-6CD3C703F6AE}">
      <dgm:prSet/>
      <dgm:spPr/>
      <dgm:t>
        <a:bodyPr/>
        <a:lstStyle/>
        <a:p>
          <a:endParaRPr lang="ru-RU"/>
        </a:p>
      </dgm:t>
    </dgm:pt>
    <dgm:pt modelId="{652AE21A-2345-42B8-866B-0A857D435489}">
      <dgm:prSet phldrT="[Текст]" custT="1"/>
      <dgm:spPr>
        <a:solidFill>
          <a:srgbClr val="FF0000">
            <a:alpha val="30000"/>
          </a:srgbClr>
        </a:solidFill>
        <a:ln>
          <a:solidFill>
            <a:srgbClr val="C00000"/>
          </a:solidFill>
        </a:ln>
        <a:sp3d z="-161800" extrusionH="10600" prstMaterial="powder">
          <a:bevelT w="90600" h="18600" prst="relaxedInset"/>
          <a:bevelB w="48600" h="8600" prst="relaxedInset"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Руководства по фармацевтическим субстанциям (нормирование, изучение, производство)</a:t>
          </a:r>
          <a:endParaRPr lang="ru-RU" sz="1600" b="1" dirty="0">
            <a:solidFill>
              <a:schemeClr val="tx1"/>
            </a:solidFill>
          </a:endParaRPr>
        </a:p>
      </dgm:t>
    </dgm:pt>
    <dgm:pt modelId="{82BB981A-CDBA-4236-9C30-C945C9ECA7D3}" type="parTrans" cxnId="{59764DBB-5EEB-4326-84D0-216B448A688B}">
      <dgm:prSet/>
      <dgm:spPr/>
      <dgm:t>
        <a:bodyPr/>
        <a:lstStyle/>
        <a:p>
          <a:endParaRPr lang="ru-RU"/>
        </a:p>
      </dgm:t>
    </dgm:pt>
    <dgm:pt modelId="{CAE89CFD-6FAF-40EC-85B5-D38FDBBEAEA3}" type="sibTrans" cxnId="{59764DBB-5EEB-4326-84D0-216B448A688B}">
      <dgm:prSet/>
      <dgm:spPr/>
      <dgm:t>
        <a:bodyPr/>
        <a:lstStyle/>
        <a:p>
          <a:endParaRPr lang="ru-RU"/>
        </a:p>
      </dgm:t>
    </dgm:pt>
    <dgm:pt modelId="{8F923ECD-D263-47C7-BB68-C884A3CF0A56}">
      <dgm:prSet phldrT="[Текст]" custT="1"/>
      <dgm:spPr>
        <a:solidFill>
          <a:srgbClr val="FF0000">
            <a:alpha val="30000"/>
          </a:srgbClr>
        </a:solidFill>
        <a:ln>
          <a:solidFill>
            <a:srgbClr val="C00000"/>
          </a:solidFill>
        </a:ln>
        <a:sp3d z="-161800" extrusionH="10600" prstMaterial="powder">
          <a:bevelT w="90600" h="18600" prst="relaxedInset"/>
          <a:bevelB w="48600" h="8600" prst="relaxedInset"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Руководства по асептическим процессам</a:t>
          </a:r>
          <a:endParaRPr lang="ru-RU" sz="1600" b="1" dirty="0">
            <a:solidFill>
              <a:schemeClr val="tx1"/>
            </a:solidFill>
          </a:endParaRPr>
        </a:p>
      </dgm:t>
    </dgm:pt>
    <dgm:pt modelId="{AD4D634C-FB0F-4C33-A073-DB63B53E140A}" type="parTrans" cxnId="{7C167796-959A-4667-B4F4-679996BA40CB}">
      <dgm:prSet/>
      <dgm:spPr/>
      <dgm:t>
        <a:bodyPr/>
        <a:lstStyle/>
        <a:p>
          <a:endParaRPr lang="ru-RU"/>
        </a:p>
      </dgm:t>
    </dgm:pt>
    <dgm:pt modelId="{A888BC3E-5DC8-4028-915E-03378666F843}" type="sibTrans" cxnId="{7C167796-959A-4667-B4F4-679996BA40CB}">
      <dgm:prSet/>
      <dgm:spPr/>
      <dgm:t>
        <a:bodyPr/>
        <a:lstStyle/>
        <a:p>
          <a:endParaRPr lang="ru-RU"/>
        </a:p>
      </dgm:t>
    </dgm:pt>
    <dgm:pt modelId="{438000EB-6781-41A7-8A7F-47728DA82253}">
      <dgm:prSet phldrT="[Текст]" custT="1"/>
      <dgm:spPr>
        <a:solidFill>
          <a:srgbClr val="FF0000">
            <a:alpha val="30000"/>
          </a:srgbClr>
        </a:solidFill>
        <a:ln>
          <a:solidFill>
            <a:srgbClr val="C00000"/>
          </a:solidFill>
        </a:ln>
        <a:sp3d z="-161800" extrusionH="10600" prstMaterial="powder">
          <a:bevelT w="90600" h="18600" prst="relaxedInset"/>
          <a:bevelB w="48600" h="8600" prst="relaxedInset"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Руководства по стабильности и срокам годности</a:t>
          </a:r>
          <a:endParaRPr lang="ru-RU" sz="1600" b="1" dirty="0">
            <a:solidFill>
              <a:schemeClr val="tx1"/>
            </a:solidFill>
          </a:endParaRPr>
        </a:p>
      </dgm:t>
    </dgm:pt>
    <dgm:pt modelId="{453299D7-FE5C-43C4-80E6-B40B174B249A}" type="parTrans" cxnId="{BCE16943-F6A2-422A-B8D1-32A9100CA4D9}">
      <dgm:prSet/>
      <dgm:spPr/>
      <dgm:t>
        <a:bodyPr/>
        <a:lstStyle/>
        <a:p>
          <a:endParaRPr lang="ru-RU"/>
        </a:p>
      </dgm:t>
    </dgm:pt>
    <dgm:pt modelId="{1F7DAF96-4F2A-4333-91FB-B9B3087E0AA6}" type="sibTrans" cxnId="{BCE16943-F6A2-422A-B8D1-32A9100CA4D9}">
      <dgm:prSet/>
      <dgm:spPr/>
      <dgm:t>
        <a:bodyPr/>
        <a:lstStyle/>
        <a:p>
          <a:endParaRPr lang="ru-RU"/>
        </a:p>
      </dgm:t>
    </dgm:pt>
    <dgm:pt modelId="{822CB5FD-9D2C-48FB-A52E-B80217F7DC1E}">
      <dgm:prSet phldrT="[Текст]" custT="1"/>
      <dgm:spPr>
        <a:solidFill>
          <a:srgbClr val="92D050">
            <a:alpha val="90000"/>
          </a:srgbClr>
        </a:solidFill>
        <a:ln>
          <a:solidFill>
            <a:srgbClr val="00B050"/>
          </a:solidFill>
        </a:ln>
        <a:sp3d z="-161800" extrusionH="10600" prstMaterial="powder">
          <a:bevelT w="90600" h="18600" prst="relaxedInset"/>
          <a:bevelB w="48600" h="8600" prst="relaxedInset"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Нормирование качества</a:t>
          </a:r>
          <a:endParaRPr lang="ru-RU" sz="1600" b="1" dirty="0">
            <a:solidFill>
              <a:schemeClr val="tx1"/>
            </a:solidFill>
          </a:endParaRPr>
        </a:p>
      </dgm:t>
    </dgm:pt>
    <dgm:pt modelId="{F5DFA3F6-C6FE-40E0-8224-94CC3D6DB2D8}" type="parTrans" cxnId="{3097DA2E-F8A7-4EB3-9F94-11D08A7EB40F}">
      <dgm:prSet/>
      <dgm:spPr/>
      <dgm:t>
        <a:bodyPr/>
        <a:lstStyle/>
        <a:p>
          <a:endParaRPr lang="ru-RU"/>
        </a:p>
      </dgm:t>
    </dgm:pt>
    <dgm:pt modelId="{A8E0747A-6494-4F81-9119-5F504F8D6D92}" type="sibTrans" cxnId="{3097DA2E-F8A7-4EB3-9F94-11D08A7EB40F}">
      <dgm:prSet/>
      <dgm:spPr/>
      <dgm:t>
        <a:bodyPr/>
        <a:lstStyle/>
        <a:p>
          <a:endParaRPr lang="ru-RU"/>
        </a:p>
      </dgm:t>
    </dgm:pt>
    <dgm:pt modelId="{A0947A63-2B99-4359-B3AD-106B3A79DEC5}">
      <dgm:prSet phldrT="[Текст]" custT="1"/>
      <dgm:spPr>
        <a:solidFill>
          <a:srgbClr val="92D050">
            <a:alpha val="90000"/>
          </a:srgbClr>
        </a:solidFill>
        <a:ln>
          <a:solidFill>
            <a:srgbClr val="00B050"/>
          </a:solidFill>
        </a:ln>
        <a:sp3d z="-161800" extrusionH="10600" prstMaterial="powder">
          <a:bevelT w="90600" h="18600" prst="relaxedInset"/>
          <a:bevelB w="48600" h="8600" prst="relaxedInset"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Руководства по составлению досье лекарственного препарата</a:t>
          </a:r>
          <a:endParaRPr lang="ru-RU" sz="1600" b="1" dirty="0">
            <a:solidFill>
              <a:schemeClr val="tx1"/>
            </a:solidFill>
          </a:endParaRPr>
        </a:p>
      </dgm:t>
    </dgm:pt>
    <dgm:pt modelId="{200FAEAA-6CAD-455D-B2FE-37A312F6261B}" type="parTrans" cxnId="{C7F7A43D-C8EB-4643-B1CB-2AA91C3B5A7D}">
      <dgm:prSet/>
      <dgm:spPr/>
      <dgm:t>
        <a:bodyPr/>
        <a:lstStyle/>
        <a:p>
          <a:endParaRPr lang="ru-RU"/>
        </a:p>
      </dgm:t>
    </dgm:pt>
    <dgm:pt modelId="{7C0F663D-766C-4F84-A4C9-CA4429815886}" type="sibTrans" cxnId="{C7F7A43D-C8EB-4643-B1CB-2AA91C3B5A7D}">
      <dgm:prSet/>
      <dgm:spPr/>
      <dgm:t>
        <a:bodyPr/>
        <a:lstStyle/>
        <a:p>
          <a:endParaRPr lang="ru-RU"/>
        </a:p>
      </dgm:t>
    </dgm:pt>
    <dgm:pt modelId="{29B1DCF3-895D-4F32-BB20-3A7FABB03D40}">
      <dgm:prSet phldrT="[Текст]" custT="1"/>
      <dgm:spPr>
        <a:solidFill>
          <a:srgbClr val="00B0F0">
            <a:alpha val="38000"/>
          </a:srgbClr>
        </a:solidFill>
        <a:ln>
          <a:solidFill>
            <a:srgbClr val="0070C0"/>
          </a:solidFill>
        </a:ln>
        <a:sp3d z="-161800" extrusionH="10600" prstMaterial="powder">
          <a:bevelT w="90600" h="18600" prst="relaxedInset"/>
          <a:bevelB w="48600" h="8600" prst="relaxedInset"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Руководства по выбору групп объектов исследования</a:t>
          </a:r>
          <a:endParaRPr lang="ru-RU" sz="1600" b="1" dirty="0">
            <a:solidFill>
              <a:schemeClr val="tx1"/>
            </a:solidFill>
          </a:endParaRPr>
        </a:p>
      </dgm:t>
    </dgm:pt>
    <dgm:pt modelId="{6D7618D5-70F4-4AE0-906B-86522D3FC678}" type="parTrans" cxnId="{6FE66DA0-79A1-4D05-B3F3-1FD6BAB38B3F}">
      <dgm:prSet/>
      <dgm:spPr/>
      <dgm:t>
        <a:bodyPr/>
        <a:lstStyle/>
        <a:p>
          <a:endParaRPr lang="ru-RU"/>
        </a:p>
      </dgm:t>
    </dgm:pt>
    <dgm:pt modelId="{E57E6547-3D17-419F-9A4A-C5D5CDA035A6}" type="sibTrans" cxnId="{6FE66DA0-79A1-4D05-B3F3-1FD6BAB38B3F}">
      <dgm:prSet/>
      <dgm:spPr/>
      <dgm:t>
        <a:bodyPr/>
        <a:lstStyle/>
        <a:p>
          <a:endParaRPr lang="ru-RU"/>
        </a:p>
      </dgm:t>
    </dgm:pt>
    <dgm:pt modelId="{A4B1201D-D841-478A-8AF4-B971B188158A}">
      <dgm:prSet phldrT="[Текст]" custT="1"/>
      <dgm:spPr>
        <a:solidFill>
          <a:srgbClr val="00B0F0">
            <a:alpha val="38000"/>
          </a:srgbClr>
        </a:solidFill>
        <a:ln>
          <a:solidFill>
            <a:srgbClr val="0070C0"/>
          </a:solidFill>
        </a:ln>
        <a:sp3d z="-161800" extrusionH="10600" prstMaterial="powder">
          <a:bevelT w="90600" h="18600" prst="relaxedInset"/>
          <a:bevelB w="48600" h="8600" prst="relaxedInset"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Руководства по подбору группы</a:t>
          </a:r>
          <a:endParaRPr lang="ru-RU" sz="1600" b="1" dirty="0">
            <a:solidFill>
              <a:schemeClr val="tx1"/>
            </a:solidFill>
          </a:endParaRPr>
        </a:p>
      </dgm:t>
    </dgm:pt>
    <dgm:pt modelId="{5022406E-AB0D-4223-8B56-356A0615FB8A}" type="parTrans" cxnId="{E99A8D3C-AA2A-46B6-B23E-3EF8A0B0B383}">
      <dgm:prSet/>
      <dgm:spPr/>
      <dgm:t>
        <a:bodyPr/>
        <a:lstStyle/>
        <a:p>
          <a:endParaRPr lang="ru-RU"/>
        </a:p>
      </dgm:t>
    </dgm:pt>
    <dgm:pt modelId="{7E61C601-1A4A-40E5-ADA0-6B5DE0F14ADA}" type="sibTrans" cxnId="{E99A8D3C-AA2A-46B6-B23E-3EF8A0B0B383}">
      <dgm:prSet/>
      <dgm:spPr/>
      <dgm:t>
        <a:bodyPr/>
        <a:lstStyle/>
        <a:p>
          <a:endParaRPr lang="ru-RU"/>
        </a:p>
      </dgm:t>
    </dgm:pt>
    <dgm:pt modelId="{F30E0DA3-E0A3-4405-B06E-07CFBA78639E}">
      <dgm:prSet phldrT="[Текст]" custT="1"/>
      <dgm:spPr>
        <a:solidFill>
          <a:srgbClr val="00B0F0">
            <a:alpha val="38000"/>
          </a:srgbClr>
        </a:solidFill>
        <a:ln>
          <a:solidFill>
            <a:srgbClr val="0070C0"/>
          </a:solidFill>
        </a:ln>
        <a:sp3d z="-161800" extrusionH="10600" prstMaterial="powder">
          <a:bevelT w="90600" h="18600" prst="relaxedInset"/>
          <a:bevelB w="48600" h="8600" prst="relaxedInset"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Руководства по изучению отдельных групп лекарственных средств</a:t>
          </a:r>
          <a:endParaRPr lang="ru-RU" sz="1600" b="1" dirty="0">
            <a:solidFill>
              <a:schemeClr val="tx1"/>
            </a:solidFill>
          </a:endParaRPr>
        </a:p>
      </dgm:t>
    </dgm:pt>
    <dgm:pt modelId="{F56127D9-1238-4BF6-AA65-BC80ED88A45A}" type="parTrans" cxnId="{0112F66E-F46E-4129-AD15-1213126C7FC6}">
      <dgm:prSet/>
      <dgm:spPr/>
      <dgm:t>
        <a:bodyPr/>
        <a:lstStyle/>
        <a:p>
          <a:endParaRPr lang="ru-RU"/>
        </a:p>
      </dgm:t>
    </dgm:pt>
    <dgm:pt modelId="{3946951F-7155-440F-A713-EDEBFAEBF5A6}" type="sibTrans" cxnId="{0112F66E-F46E-4129-AD15-1213126C7FC6}">
      <dgm:prSet/>
      <dgm:spPr/>
      <dgm:t>
        <a:bodyPr/>
        <a:lstStyle/>
        <a:p>
          <a:endParaRPr lang="ru-RU"/>
        </a:p>
      </dgm:t>
    </dgm:pt>
    <dgm:pt modelId="{3315C350-0050-47F4-B574-242910D2A10A}">
      <dgm:prSet phldrT="[Текст]" custT="1"/>
      <dgm:spPr>
        <a:solidFill>
          <a:srgbClr val="CC99FF">
            <a:alpha val="45000"/>
          </a:srgbClr>
        </a:solidFill>
        <a:ln>
          <a:solidFill>
            <a:srgbClr val="CC66FF"/>
          </a:solidFill>
        </a:ln>
        <a:sp3d z="-161800" extrusionH="10600" prstMaterial="powder">
          <a:bevelT w="90600" h="18600" prst="relaxedInset"/>
          <a:bevelB w="48600" h="8600" prst="relaxedInset"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Процедуры инспектирования по правилам </a:t>
          </a:r>
          <a:r>
            <a:rPr lang="en-US" sz="1600" b="1" dirty="0" smtClean="0">
              <a:solidFill>
                <a:schemeClr val="tx1"/>
              </a:solidFill>
            </a:rPr>
            <a:t>GCP</a:t>
          </a:r>
          <a:r>
            <a:rPr lang="ru-RU" sz="1600" b="1" dirty="0" smtClean="0">
              <a:solidFill>
                <a:schemeClr val="tx1"/>
              </a:solidFill>
            </a:rPr>
            <a:t> и</a:t>
          </a:r>
          <a:r>
            <a:rPr lang="en-US" sz="1600" b="1" dirty="0" smtClean="0">
              <a:solidFill>
                <a:schemeClr val="tx1"/>
              </a:solidFill>
            </a:rPr>
            <a:t> GVP</a:t>
          </a:r>
          <a:endParaRPr lang="ru-RU" sz="1600" b="1" dirty="0">
            <a:solidFill>
              <a:schemeClr val="tx1"/>
            </a:solidFill>
          </a:endParaRPr>
        </a:p>
      </dgm:t>
    </dgm:pt>
    <dgm:pt modelId="{C08A8736-F2BA-40BB-BA48-1A9B51CC55EB}" type="parTrans" cxnId="{C9BAAE6F-BCA0-494D-8C07-4CD4CE85E2D8}">
      <dgm:prSet/>
      <dgm:spPr/>
      <dgm:t>
        <a:bodyPr/>
        <a:lstStyle/>
        <a:p>
          <a:endParaRPr lang="ru-RU"/>
        </a:p>
      </dgm:t>
    </dgm:pt>
    <dgm:pt modelId="{397B60E9-283E-4CC8-A7D0-C6322D4C06C8}" type="sibTrans" cxnId="{C9BAAE6F-BCA0-494D-8C07-4CD4CE85E2D8}">
      <dgm:prSet/>
      <dgm:spPr/>
      <dgm:t>
        <a:bodyPr/>
        <a:lstStyle/>
        <a:p>
          <a:endParaRPr lang="ru-RU"/>
        </a:p>
      </dgm:t>
    </dgm:pt>
    <dgm:pt modelId="{B063B774-FE59-40FB-B398-2002B5A55434}">
      <dgm:prSet phldrT="[Текст]" custT="1"/>
      <dgm:spPr>
        <a:solidFill>
          <a:srgbClr val="CC99FF">
            <a:alpha val="45000"/>
          </a:srgbClr>
        </a:solidFill>
        <a:ln>
          <a:solidFill>
            <a:srgbClr val="CC66FF"/>
          </a:solidFill>
        </a:ln>
        <a:sp3d z="-161800" extrusionH="10600" prstMaterial="powder">
          <a:bevelT w="90600" h="18600" prst="relaxedInset"/>
          <a:bevelB w="48600" h="8600" prst="relaxedInset"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Процедуры оценки периодического отчета по безопасности, плана управления рисками, соотношения «польза-риск»</a:t>
          </a:r>
          <a:endParaRPr lang="ru-RU" sz="1600" b="1" dirty="0">
            <a:solidFill>
              <a:schemeClr val="tx1"/>
            </a:solidFill>
          </a:endParaRPr>
        </a:p>
      </dgm:t>
    </dgm:pt>
    <dgm:pt modelId="{DC364BB1-7D80-4517-839E-1BDAFDEB6863}" type="parTrans" cxnId="{797C4061-9B20-487F-A3E3-5F04003A8B98}">
      <dgm:prSet/>
      <dgm:spPr/>
      <dgm:t>
        <a:bodyPr/>
        <a:lstStyle/>
        <a:p>
          <a:endParaRPr lang="ru-RU"/>
        </a:p>
      </dgm:t>
    </dgm:pt>
    <dgm:pt modelId="{E49BCDB0-FD15-4A40-8031-B0267BE7B6D3}" type="sibTrans" cxnId="{797C4061-9B20-487F-A3E3-5F04003A8B98}">
      <dgm:prSet/>
      <dgm:spPr/>
      <dgm:t>
        <a:bodyPr/>
        <a:lstStyle/>
        <a:p>
          <a:endParaRPr lang="ru-RU"/>
        </a:p>
      </dgm:t>
    </dgm:pt>
    <dgm:pt modelId="{BA05E707-2FC4-40D7-9E4B-CDD3FB58B634}">
      <dgm:prSet phldrT="[Текст]" custT="1"/>
      <dgm:spPr>
        <a:solidFill>
          <a:srgbClr val="CC99FF">
            <a:alpha val="45000"/>
          </a:srgbClr>
        </a:solidFill>
        <a:ln>
          <a:solidFill>
            <a:srgbClr val="CC66FF"/>
          </a:solidFill>
        </a:ln>
        <a:sp3d z="-161800" extrusionH="10600" prstMaterial="powder">
          <a:bevelT w="90600" h="18600" prst="relaxedInset"/>
          <a:bevelB w="48600" h="8600" prst="relaxedInset"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Руководство по выбору торговых наименований лекарственных препаратов</a:t>
          </a:r>
          <a:endParaRPr lang="ru-RU" sz="1600" b="1" dirty="0">
            <a:solidFill>
              <a:schemeClr val="tx1"/>
            </a:solidFill>
          </a:endParaRPr>
        </a:p>
      </dgm:t>
    </dgm:pt>
    <dgm:pt modelId="{6134BE77-273C-49AB-ABF1-10711A1C5AF5}" type="parTrans" cxnId="{D4D0FC1D-2A19-480F-928C-7AB5C23421EE}">
      <dgm:prSet/>
      <dgm:spPr/>
      <dgm:t>
        <a:bodyPr/>
        <a:lstStyle/>
        <a:p>
          <a:endParaRPr lang="ru-RU"/>
        </a:p>
      </dgm:t>
    </dgm:pt>
    <dgm:pt modelId="{880C8A3E-02D1-4682-992B-C2EE4305098B}" type="sibTrans" cxnId="{D4D0FC1D-2A19-480F-928C-7AB5C23421EE}">
      <dgm:prSet/>
      <dgm:spPr/>
      <dgm:t>
        <a:bodyPr/>
        <a:lstStyle/>
        <a:p>
          <a:endParaRPr lang="ru-RU"/>
        </a:p>
      </dgm:t>
    </dgm:pt>
    <dgm:pt modelId="{507B2E23-0A05-4A95-AA6E-50275D441550}" type="pres">
      <dgm:prSet presAssocID="{52E9CA67-8B97-4A4F-A94F-7091F6F9DBA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9A3A65-DE16-44BA-97C2-69F290195939}" type="pres">
      <dgm:prSet presAssocID="{7715AB99-5D2C-47F1-A887-03A0EC362B1D}" presName="parentLin" presStyleCnt="0"/>
      <dgm:spPr>
        <a:sp3d prstMaterial="powder">
          <a:bevelT prst="relaxedInset"/>
        </a:sp3d>
      </dgm:spPr>
      <dgm:t>
        <a:bodyPr/>
        <a:lstStyle/>
        <a:p>
          <a:endParaRPr lang="ru-RU"/>
        </a:p>
      </dgm:t>
    </dgm:pt>
    <dgm:pt modelId="{F0F7CE3E-8C15-42B4-8DA9-6B427CFC46E9}" type="pres">
      <dgm:prSet presAssocID="{7715AB99-5D2C-47F1-A887-03A0EC362B1D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5528B21A-E1DC-4C47-80F3-132C2036B521}" type="pres">
      <dgm:prSet presAssocID="{7715AB99-5D2C-47F1-A887-03A0EC362B1D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9091F9-BDEA-46E7-9376-1AE3579A5D26}" type="pres">
      <dgm:prSet presAssocID="{7715AB99-5D2C-47F1-A887-03A0EC362B1D}" presName="negativeSpace" presStyleCnt="0"/>
      <dgm:spPr>
        <a:sp3d prstMaterial="powder">
          <a:bevelT prst="relaxedInset"/>
        </a:sp3d>
      </dgm:spPr>
      <dgm:t>
        <a:bodyPr/>
        <a:lstStyle/>
        <a:p>
          <a:endParaRPr lang="ru-RU"/>
        </a:p>
      </dgm:t>
    </dgm:pt>
    <dgm:pt modelId="{8FFDD090-1086-4F4D-B029-3BB5EE5BCF97}" type="pres">
      <dgm:prSet presAssocID="{7715AB99-5D2C-47F1-A887-03A0EC362B1D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13D5B3-805D-4422-AFD5-6205ADEFD903}" type="pres">
      <dgm:prSet presAssocID="{D9DE18EF-404E-4CD1-A124-2C44585B488C}" presName="spaceBetweenRectangles" presStyleCnt="0"/>
      <dgm:spPr>
        <a:sp3d prstMaterial="powder">
          <a:bevelT prst="relaxedInset"/>
        </a:sp3d>
      </dgm:spPr>
      <dgm:t>
        <a:bodyPr/>
        <a:lstStyle/>
        <a:p>
          <a:endParaRPr lang="ru-RU"/>
        </a:p>
      </dgm:t>
    </dgm:pt>
    <dgm:pt modelId="{83B9DD7C-FEF7-4528-80E3-B2DB4E398C22}" type="pres">
      <dgm:prSet presAssocID="{13CFD891-2999-40D2-A549-B5FC7CD00196}" presName="parentLin" presStyleCnt="0"/>
      <dgm:spPr>
        <a:sp3d prstMaterial="powder">
          <a:bevelT prst="relaxedInset"/>
        </a:sp3d>
      </dgm:spPr>
      <dgm:t>
        <a:bodyPr/>
        <a:lstStyle/>
        <a:p>
          <a:endParaRPr lang="ru-RU"/>
        </a:p>
      </dgm:t>
    </dgm:pt>
    <dgm:pt modelId="{2BE9E208-3782-459D-86F0-30BFF63D60A6}" type="pres">
      <dgm:prSet presAssocID="{13CFD891-2999-40D2-A549-B5FC7CD00196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1ECBD144-BF39-4F3D-8462-1871E2E098E2}" type="pres">
      <dgm:prSet presAssocID="{13CFD891-2999-40D2-A549-B5FC7CD00196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1D6F05-DD23-421E-BA34-1498EAFE83E3}" type="pres">
      <dgm:prSet presAssocID="{13CFD891-2999-40D2-A549-B5FC7CD00196}" presName="negativeSpace" presStyleCnt="0"/>
      <dgm:spPr>
        <a:sp3d prstMaterial="powder">
          <a:bevelT prst="relaxedInset"/>
        </a:sp3d>
      </dgm:spPr>
      <dgm:t>
        <a:bodyPr/>
        <a:lstStyle/>
        <a:p>
          <a:endParaRPr lang="ru-RU"/>
        </a:p>
      </dgm:t>
    </dgm:pt>
    <dgm:pt modelId="{27E192D7-C67F-4B61-A6CE-353FEDB4FA5A}" type="pres">
      <dgm:prSet presAssocID="{13CFD891-2999-40D2-A549-B5FC7CD00196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3C919E-3ADA-46E4-BF30-D872C6BD7B4F}" type="pres">
      <dgm:prSet presAssocID="{01F09AC0-4D43-4BFE-A319-03B7CB62C7FC}" presName="spaceBetweenRectangles" presStyleCnt="0"/>
      <dgm:spPr>
        <a:sp3d prstMaterial="powder">
          <a:bevelT prst="relaxedInset"/>
        </a:sp3d>
      </dgm:spPr>
      <dgm:t>
        <a:bodyPr/>
        <a:lstStyle/>
        <a:p>
          <a:endParaRPr lang="ru-RU"/>
        </a:p>
      </dgm:t>
    </dgm:pt>
    <dgm:pt modelId="{5C75196E-E70D-42B4-84A6-6CA76F87F52E}" type="pres">
      <dgm:prSet presAssocID="{55536E54-D109-45C1-8893-0A9B5B28A9D9}" presName="parentLin" presStyleCnt="0"/>
      <dgm:spPr>
        <a:sp3d prstMaterial="powder">
          <a:bevelT prst="relaxedInset"/>
        </a:sp3d>
      </dgm:spPr>
      <dgm:t>
        <a:bodyPr/>
        <a:lstStyle/>
        <a:p>
          <a:endParaRPr lang="ru-RU"/>
        </a:p>
      </dgm:t>
    </dgm:pt>
    <dgm:pt modelId="{6B9A482D-5D3A-4354-8A6D-B3158F014432}" type="pres">
      <dgm:prSet presAssocID="{55536E54-D109-45C1-8893-0A9B5B28A9D9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1C576298-C5D9-418F-B901-1244B9AEB730}" type="pres">
      <dgm:prSet presAssocID="{55536E54-D109-45C1-8893-0A9B5B28A9D9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E2C637-EB1C-42A4-99FD-1F2558AADF84}" type="pres">
      <dgm:prSet presAssocID="{55536E54-D109-45C1-8893-0A9B5B28A9D9}" presName="negativeSpace" presStyleCnt="0"/>
      <dgm:spPr>
        <a:sp3d prstMaterial="powder">
          <a:bevelT prst="relaxedInset"/>
        </a:sp3d>
      </dgm:spPr>
      <dgm:t>
        <a:bodyPr/>
        <a:lstStyle/>
        <a:p>
          <a:endParaRPr lang="ru-RU"/>
        </a:p>
      </dgm:t>
    </dgm:pt>
    <dgm:pt modelId="{FC4D8E6E-85F3-4F68-8387-85427DD5B820}" type="pres">
      <dgm:prSet presAssocID="{55536E54-D109-45C1-8893-0A9B5B28A9D9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E00EE0-7FEB-4B8D-AA2C-8E212A67FD00}" type="pres">
      <dgm:prSet presAssocID="{06DBA82D-9518-4B43-B39C-BA7C95C53970}" presName="spaceBetweenRectangles" presStyleCnt="0"/>
      <dgm:spPr>
        <a:sp3d prstMaterial="powder">
          <a:bevelT prst="relaxedInset"/>
        </a:sp3d>
      </dgm:spPr>
      <dgm:t>
        <a:bodyPr/>
        <a:lstStyle/>
        <a:p>
          <a:endParaRPr lang="ru-RU"/>
        </a:p>
      </dgm:t>
    </dgm:pt>
    <dgm:pt modelId="{84E1421A-83E1-4C01-AFF8-55B7A3CD4C6A}" type="pres">
      <dgm:prSet presAssocID="{E12BDF09-8FED-4D55-9FE1-49128EF14C34}" presName="parentLin" presStyleCnt="0"/>
      <dgm:spPr>
        <a:sp3d prstMaterial="powder">
          <a:bevelT prst="relaxedInset"/>
        </a:sp3d>
      </dgm:spPr>
      <dgm:t>
        <a:bodyPr/>
        <a:lstStyle/>
        <a:p>
          <a:endParaRPr lang="ru-RU"/>
        </a:p>
      </dgm:t>
    </dgm:pt>
    <dgm:pt modelId="{4BE9C2CF-1924-449E-AD26-140F85A1E2F2}" type="pres">
      <dgm:prSet presAssocID="{E12BDF09-8FED-4D55-9FE1-49128EF14C34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3A755CFB-3BC4-4894-B679-5670AA2224A8}" type="pres">
      <dgm:prSet presAssocID="{E12BDF09-8FED-4D55-9FE1-49128EF14C34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84EA88-75AA-4C69-80BD-A0C0FD6F07A0}" type="pres">
      <dgm:prSet presAssocID="{E12BDF09-8FED-4D55-9FE1-49128EF14C34}" presName="negativeSpace" presStyleCnt="0"/>
      <dgm:spPr>
        <a:sp3d prstMaterial="powder">
          <a:bevelT prst="relaxedInset"/>
        </a:sp3d>
      </dgm:spPr>
      <dgm:t>
        <a:bodyPr/>
        <a:lstStyle/>
        <a:p>
          <a:endParaRPr lang="ru-RU"/>
        </a:p>
      </dgm:t>
    </dgm:pt>
    <dgm:pt modelId="{6FCAFB06-0E02-41A5-8DC6-3FC13AA537D8}" type="pres">
      <dgm:prSet presAssocID="{E12BDF09-8FED-4D55-9FE1-49128EF14C34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EEF17E-E005-4599-8220-1B350B1763C9}" type="presOf" srcId="{2B655622-083C-437F-88AD-25E38E4E7741}" destId="{FC4D8E6E-85F3-4F68-8387-85427DD5B820}" srcOrd="0" destOrd="0" presId="urn:microsoft.com/office/officeart/2005/8/layout/list1"/>
    <dgm:cxn modelId="{786E4E41-AA8D-4F38-90D6-0D16C6345F5B}" type="presOf" srcId="{9A4BE17B-7FED-427F-8FF1-1076C43398DB}" destId="{8FFDD090-1086-4F4D-B029-3BB5EE5BCF97}" srcOrd="0" destOrd="0" presId="urn:microsoft.com/office/officeart/2005/8/layout/list1"/>
    <dgm:cxn modelId="{049C347E-AC2E-4566-A007-FD0338697F38}" type="presOf" srcId="{8F923ECD-D263-47C7-BB68-C884A3CF0A56}" destId="{8FFDD090-1086-4F4D-B029-3BB5EE5BCF97}" srcOrd="0" destOrd="2" presId="urn:microsoft.com/office/officeart/2005/8/layout/list1"/>
    <dgm:cxn modelId="{797C4061-9B20-487F-A3E3-5F04003A8B98}" srcId="{E12BDF09-8FED-4D55-9FE1-49128EF14C34}" destId="{B063B774-FE59-40FB-B398-2002B5A55434}" srcOrd="2" destOrd="0" parTransId="{DC364BB1-7D80-4517-839E-1BDAFDEB6863}" sibTransId="{E49BCDB0-FD15-4A40-8031-B0267BE7B6D3}"/>
    <dgm:cxn modelId="{03EF54B8-8C64-4652-AF7C-95B96C9B097E}" srcId="{52E9CA67-8B97-4A4F-A94F-7091F6F9DBAD}" destId="{7715AB99-5D2C-47F1-A887-03A0EC362B1D}" srcOrd="0" destOrd="0" parTransId="{B687D2E7-4E8B-4900-BF1D-510F8D284ED9}" sibTransId="{D9DE18EF-404E-4CD1-A124-2C44585B488C}"/>
    <dgm:cxn modelId="{AC5D5DB1-0729-4A67-8B3E-6071D6FB296C}" type="presOf" srcId="{7715AB99-5D2C-47F1-A887-03A0EC362B1D}" destId="{5528B21A-E1DC-4C47-80F3-132C2036B521}" srcOrd="1" destOrd="0" presId="urn:microsoft.com/office/officeart/2005/8/layout/list1"/>
    <dgm:cxn modelId="{BA223D7B-BF43-4356-A7F4-B71B538FB8E1}" srcId="{52E9CA67-8B97-4A4F-A94F-7091F6F9DBAD}" destId="{13CFD891-2999-40D2-A549-B5FC7CD00196}" srcOrd="1" destOrd="0" parTransId="{BA5A2016-ED04-4953-AEC9-4DB58B22F52C}" sibTransId="{01F09AC0-4D43-4BFE-A319-03B7CB62C7FC}"/>
    <dgm:cxn modelId="{AE717BFD-ACE6-4C68-9EB2-03A8009FF09C}" type="presOf" srcId="{52E9CA67-8B97-4A4F-A94F-7091F6F9DBAD}" destId="{507B2E23-0A05-4A95-AA6E-50275D441550}" srcOrd="0" destOrd="0" presId="urn:microsoft.com/office/officeart/2005/8/layout/list1"/>
    <dgm:cxn modelId="{3097DA2E-F8A7-4EB3-9F94-11D08A7EB40F}" srcId="{13CFD891-2999-40D2-A549-B5FC7CD00196}" destId="{822CB5FD-9D2C-48FB-A52E-B80217F7DC1E}" srcOrd="1" destOrd="0" parTransId="{F5DFA3F6-C6FE-40E0-8224-94CC3D6DB2D8}" sibTransId="{A8E0747A-6494-4F81-9119-5F504F8D6D92}"/>
    <dgm:cxn modelId="{CC94338B-C231-4116-924E-33713117B095}" type="presOf" srcId="{4BF47579-1C90-44B4-98B9-30AA3D8D530B}" destId="{27E192D7-C67F-4B61-A6CE-353FEDB4FA5A}" srcOrd="0" destOrd="0" presId="urn:microsoft.com/office/officeart/2005/8/layout/list1"/>
    <dgm:cxn modelId="{DB4D20E3-979F-46D5-8D4B-7BCB16912349}" type="presOf" srcId="{822CB5FD-9D2C-48FB-A52E-B80217F7DC1E}" destId="{27E192D7-C67F-4B61-A6CE-353FEDB4FA5A}" srcOrd="0" destOrd="1" presId="urn:microsoft.com/office/officeart/2005/8/layout/list1"/>
    <dgm:cxn modelId="{B0D5A67B-7A00-4C14-A4AF-E91E89A0268F}" type="presOf" srcId="{13CFD891-2999-40D2-A549-B5FC7CD00196}" destId="{2BE9E208-3782-459D-86F0-30BFF63D60A6}" srcOrd="0" destOrd="0" presId="urn:microsoft.com/office/officeart/2005/8/layout/list1"/>
    <dgm:cxn modelId="{A5F2CB0B-EC3E-4911-A85B-00BB56CF0ABB}" type="presOf" srcId="{13CFD891-2999-40D2-A549-B5FC7CD00196}" destId="{1ECBD144-BF39-4F3D-8462-1871E2E098E2}" srcOrd="1" destOrd="0" presId="urn:microsoft.com/office/officeart/2005/8/layout/list1"/>
    <dgm:cxn modelId="{72BC4F03-2908-4721-99F0-008ABE92A927}" type="presOf" srcId="{6676292F-8713-4561-AF2F-14DE1FAE4556}" destId="{6FCAFB06-0E02-41A5-8DC6-3FC13AA537D8}" srcOrd="0" destOrd="0" presId="urn:microsoft.com/office/officeart/2005/8/layout/list1"/>
    <dgm:cxn modelId="{FFEED150-2FA0-4D80-BBB9-E2DCE548571E}" type="presOf" srcId="{55536E54-D109-45C1-8893-0A9B5B28A9D9}" destId="{6B9A482D-5D3A-4354-8A6D-B3158F014432}" srcOrd="0" destOrd="0" presId="urn:microsoft.com/office/officeart/2005/8/layout/list1"/>
    <dgm:cxn modelId="{DE80FDA1-B7A9-4D05-B5A2-06914B65FCDE}" type="presOf" srcId="{B063B774-FE59-40FB-B398-2002B5A55434}" destId="{6FCAFB06-0E02-41A5-8DC6-3FC13AA537D8}" srcOrd="0" destOrd="2" presId="urn:microsoft.com/office/officeart/2005/8/layout/list1"/>
    <dgm:cxn modelId="{53C6ABC6-E349-4E5D-898C-23653834F9AD}" type="presOf" srcId="{7715AB99-5D2C-47F1-A887-03A0EC362B1D}" destId="{F0F7CE3E-8C15-42B4-8DA9-6B427CFC46E9}" srcOrd="0" destOrd="0" presId="urn:microsoft.com/office/officeart/2005/8/layout/list1"/>
    <dgm:cxn modelId="{406D575F-5F64-48F7-9DEF-6CD3C703F6AE}" srcId="{E12BDF09-8FED-4D55-9FE1-49128EF14C34}" destId="{6676292F-8713-4561-AF2F-14DE1FAE4556}" srcOrd="0" destOrd="0" parTransId="{9356F518-8333-449C-B29F-385F9D22033D}" sibTransId="{B96303DF-7DF2-40B7-B317-84027BD69493}"/>
    <dgm:cxn modelId="{0FFDA384-EE00-487F-B025-CAAD09C0189D}" type="presOf" srcId="{652AE21A-2345-42B8-866B-0A857D435489}" destId="{8FFDD090-1086-4F4D-B029-3BB5EE5BCF97}" srcOrd="0" destOrd="1" presId="urn:microsoft.com/office/officeart/2005/8/layout/list1"/>
    <dgm:cxn modelId="{BB512EDB-8DF5-4EE4-9EFA-32CCE83054DD}" srcId="{55536E54-D109-45C1-8893-0A9B5B28A9D9}" destId="{2B655622-083C-437F-88AD-25E38E4E7741}" srcOrd="0" destOrd="0" parTransId="{52CDBCDF-4C56-4DC0-A653-427F6EF44F22}" sibTransId="{D3CB6A50-1440-4BFB-A37B-59D7C4B7D022}"/>
    <dgm:cxn modelId="{C9BAAE6F-BCA0-494D-8C07-4CD4CE85E2D8}" srcId="{E12BDF09-8FED-4D55-9FE1-49128EF14C34}" destId="{3315C350-0050-47F4-B574-242910D2A10A}" srcOrd="1" destOrd="0" parTransId="{C08A8736-F2BA-40BB-BA48-1A9B51CC55EB}" sibTransId="{397B60E9-283E-4CC8-A7D0-C6322D4C06C8}"/>
    <dgm:cxn modelId="{D4D0FC1D-2A19-480F-928C-7AB5C23421EE}" srcId="{E12BDF09-8FED-4D55-9FE1-49128EF14C34}" destId="{BA05E707-2FC4-40D7-9E4B-CDD3FB58B634}" srcOrd="3" destOrd="0" parTransId="{6134BE77-273C-49AB-ABF1-10711A1C5AF5}" sibTransId="{880C8A3E-02D1-4682-992B-C2EE4305098B}"/>
    <dgm:cxn modelId="{3434AFE5-CB52-47AA-B12B-8503E14596FE}" srcId="{13CFD891-2999-40D2-A549-B5FC7CD00196}" destId="{4BF47579-1C90-44B4-98B9-30AA3D8D530B}" srcOrd="0" destOrd="0" parTransId="{E1E6AF08-B65E-476B-AAC9-73CBD4C325A6}" sibTransId="{68EB248B-5D20-4605-B7D2-C5087EB6DA0E}"/>
    <dgm:cxn modelId="{BCE16943-F6A2-422A-B8D1-32A9100CA4D9}" srcId="{7715AB99-5D2C-47F1-A887-03A0EC362B1D}" destId="{438000EB-6781-41A7-8A7F-47728DA82253}" srcOrd="3" destOrd="0" parTransId="{453299D7-FE5C-43C4-80E6-B40B174B249A}" sibTransId="{1F7DAF96-4F2A-4333-91FB-B9B3087E0AA6}"/>
    <dgm:cxn modelId="{5571594E-CF89-4F78-ADD9-BC9092A5ED5A}" type="presOf" srcId="{55536E54-D109-45C1-8893-0A9B5B28A9D9}" destId="{1C576298-C5D9-418F-B901-1244B9AEB730}" srcOrd="1" destOrd="0" presId="urn:microsoft.com/office/officeart/2005/8/layout/list1"/>
    <dgm:cxn modelId="{1DAED95D-C95C-4381-9CE4-A3D593AEB543}" srcId="{52E9CA67-8B97-4A4F-A94F-7091F6F9DBAD}" destId="{E12BDF09-8FED-4D55-9FE1-49128EF14C34}" srcOrd="3" destOrd="0" parTransId="{24A84B46-EA37-4224-BAE1-E412578121AE}" sibTransId="{1FFB41D9-4DDE-4AA3-B389-606CA3E5652D}"/>
    <dgm:cxn modelId="{9CE3C913-07E2-4C34-B5BA-29094A6203BE}" type="presOf" srcId="{A0947A63-2B99-4359-B3AD-106B3A79DEC5}" destId="{27E192D7-C67F-4B61-A6CE-353FEDB4FA5A}" srcOrd="0" destOrd="2" presId="urn:microsoft.com/office/officeart/2005/8/layout/list1"/>
    <dgm:cxn modelId="{E99A8D3C-AA2A-46B6-B23E-3EF8A0B0B383}" srcId="{55536E54-D109-45C1-8893-0A9B5B28A9D9}" destId="{A4B1201D-D841-478A-8AF4-B971B188158A}" srcOrd="2" destOrd="0" parTransId="{5022406E-AB0D-4223-8B56-356A0615FB8A}" sibTransId="{7E61C601-1A4A-40E5-ADA0-6B5DE0F14ADA}"/>
    <dgm:cxn modelId="{E012AE2B-0501-4CE5-85A5-E40250202846}" type="presOf" srcId="{3315C350-0050-47F4-B574-242910D2A10A}" destId="{6FCAFB06-0E02-41A5-8DC6-3FC13AA537D8}" srcOrd="0" destOrd="1" presId="urn:microsoft.com/office/officeart/2005/8/layout/list1"/>
    <dgm:cxn modelId="{FB9B01B3-DC09-4649-9E91-2EB191342D5C}" type="presOf" srcId="{438000EB-6781-41A7-8A7F-47728DA82253}" destId="{8FFDD090-1086-4F4D-B029-3BB5EE5BCF97}" srcOrd="0" destOrd="3" presId="urn:microsoft.com/office/officeart/2005/8/layout/list1"/>
    <dgm:cxn modelId="{1471EE0A-3023-4724-A69B-B49C6EF92C26}" srcId="{52E9CA67-8B97-4A4F-A94F-7091F6F9DBAD}" destId="{55536E54-D109-45C1-8893-0A9B5B28A9D9}" srcOrd="2" destOrd="0" parTransId="{CAA11BEC-99D0-4C08-802C-FF0DBD0C9418}" sibTransId="{06DBA82D-9518-4B43-B39C-BA7C95C53970}"/>
    <dgm:cxn modelId="{5F1E8D4A-D922-43E2-9EA2-9C26BB68DD90}" type="presOf" srcId="{E12BDF09-8FED-4D55-9FE1-49128EF14C34}" destId="{4BE9C2CF-1924-449E-AD26-140F85A1E2F2}" srcOrd="0" destOrd="0" presId="urn:microsoft.com/office/officeart/2005/8/layout/list1"/>
    <dgm:cxn modelId="{6FE66DA0-79A1-4D05-B3F3-1FD6BAB38B3F}" srcId="{55536E54-D109-45C1-8893-0A9B5B28A9D9}" destId="{29B1DCF3-895D-4F32-BB20-3A7FABB03D40}" srcOrd="1" destOrd="0" parTransId="{6D7618D5-70F4-4AE0-906B-86522D3FC678}" sibTransId="{E57E6547-3D17-419F-9A4A-C5D5CDA035A6}"/>
    <dgm:cxn modelId="{D18D5131-9C2C-4004-B49A-DE1CBF637A2D}" type="presOf" srcId="{29B1DCF3-895D-4F32-BB20-3A7FABB03D40}" destId="{FC4D8E6E-85F3-4F68-8387-85427DD5B820}" srcOrd="0" destOrd="1" presId="urn:microsoft.com/office/officeart/2005/8/layout/list1"/>
    <dgm:cxn modelId="{0112F66E-F46E-4129-AD15-1213126C7FC6}" srcId="{55536E54-D109-45C1-8893-0A9B5B28A9D9}" destId="{F30E0DA3-E0A3-4405-B06E-07CFBA78639E}" srcOrd="3" destOrd="0" parTransId="{F56127D9-1238-4BF6-AA65-BC80ED88A45A}" sibTransId="{3946951F-7155-440F-A713-EDEBFAEBF5A6}"/>
    <dgm:cxn modelId="{7C167796-959A-4667-B4F4-679996BA40CB}" srcId="{7715AB99-5D2C-47F1-A887-03A0EC362B1D}" destId="{8F923ECD-D263-47C7-BB68-C884A3CF0A56}" srcOrd="2" destOrd="0" parTransId="{AD4D634C-FB0F-4C33-A073-DB63B53E140A}" sibTransId="{A888BC3E-5DC8-4028-915E-03378666F843}"/>
    <dgm:cxn modelId="{A32740B6-9677-4CA5-8E2B-32E5B020FC04}" type="presOf" srcId="{F30E0DA3-E0A3-4405-B06E-07CFBA78639E}" destId="{FC4D8E6E-85F3-4F68-8387-85427DD5B820}" srcOrd="0" destOrd="3" presId="urn:microsoft.com/office/officeart/2005/8/layout/list1"/>
    <dgm:cxn modelId="{C7F7A43D-C8EB-4643-B1CB-2AA91C3B5A7D}" srcId="{13CFD891-2999-40D2-A549-B5FC7CD00196}" destId="{A0947A63-2B99-4359-B3AD-106B3A79DEC5}" srcOrd="2" destOrd="0" parTransId="{200FAEAA-6CAD-455D-B2FE-37A312F6261B}" sibTransId="{7C0F663D-766C-4F84-A4C9-CA4429815886}"/>
    <dgm:cxn modelId="{59764DBB-5EEB-4326-84D0-216B448A688B}" srcId="{7715AB99-5D2C-47F1-A887-03A0EC362B1D}" destId="{652AE21A-2345-42B8-866B-0A857D435489}" srcOrd="1" destOrd="0" parTransId="{82BB981A-CDBA-4236-9C30-C945C9ECA7D3}" sibTransId="{CAE89CFD-6FAF-40EC-85B5-D38FDBBEAEA3}"/>
    <dgm:cxn modelId="{8351B1EC-7228-49EB-B39E-9ECB27BD4283}" srcId="{7715AB99-5D2C-47F1-A887-03A0EC362B1D}" destId="{9A4BE17B-7FED-427F-8FF1-1076C43398DB}" srcOrd="0" destOrd="0" parTransId="{7C1CDE63-5F1E-4DEB-88FB-53871AD724C4}" sibTransId="{8A95566E-FB0E-410D-9D62-889EA01DD934}"/>
    <dgm:cxn modelId="{816C3A44-83B8-491F-A47F-1559207C5A82}" type="presOf" srcId="{E12BDF09-8FED-4D55-9FE1-49128EF14C34}" destId="{3A755CFB-3BC4-4894-B679-5670AA2224A8}" srcOrd="1" destOrd="0" presId="urn:microsoft.com/office/officeart/2005/8/layout/list1"/>
    <dgm:cxn modelId="{373A805F-BFBC-4809-9559-1DEC78C9191E}" type="presOf" srcId="{A4B1201D-D841-478A-8AF4-B971B188158A}" destId="{FC4D8E6E-85F3-4F68-8387-85427DD5B820}" srcOrd="0" destOrd="2" presId="urn:microsoft.com/office/officeart/2005/8/layout/list1"/>
    <dgm:cxn modelId="{61342FFF-6D0D-4F60-ADD0-965E30065430}" type="presOf" srcId="{BA05E707-2FC4-40D7-9E4B-CDD3FB58B634}" destId="{6FCAFB06-0E02-41A5-8DC6-3FC13AA537D8}" srcOrd="0" destOrd="3" presId="urn:microsoft.com/office/officeart/2005/8/layout/list1"/>
    <dgm:cxn modelId="{928D540E-464B-40BC-9C74-22B4625C7F1E}" type="presParOf" srcId="{507B2E23-0A05-4A95-AA6E-50275D441550}" destId="{E39A3A65-DE16-44BA-97C2-69F290195939}" srcOrd="0" destOrd="0" presId="urn:microsoft.com/office/officeart/2005/8/layout/list1"/>
    <dgm:cxn modelId="{39D283F9-67CD-4104-8B3E-55C37F1A4CEB}" type="presParOf" srcId="{E39A3A65-DE16-44BA-97C2-69F290195939}" destId="{F0F7CE3E-8C15-42B4-8DA9-6B427CFC46E9}" srcOrd="0" destOrd="0" presId="urn:microsoft.com/office/officeart/2005/8/layout/list1"/>
    <dgm:cxn modelId="{5578A0C6-64C1-4288-AED6-6CCE5F531391}" type="presParOf" srcId="{E39A3A65-DE16-44BA-97C2-69F290195939}" destId="{5528B21A-E1DC-4C47-80F3-132C2036B521}" srcOrd="1" destOrd="0" presId="urn:microsoft.com/office/officeart/2005/8/layout/list1"/>
    <dgm:cxn modelId="{41BD7276-EA3E-4F59-999E-46E9F666080E}" type="presParOf" srcId="{507B2E23-0A05-4A95-AA6E-50275D441550}" destId="{419091F9-BDEA-46E7-9376-1AE3579A5D26}" srcOrd="1" destOrd="0" presId="urn:microsoft.com/office/officeart/2005/8/layout/list1"/>
    <dgm:cxn modelId="{EF88171A-CE7E-461F-9B9B-1547FB254E3D}" type="presParOf" srcId="{507B2E23-0A05-4A95-AA6E-50275D441550}" destId="{8FFDD090-1086-4F4D-B029-3BB5EE5BCF97}" srcOrd="2" destOrd="0" presId="urn:microsoft.com/office/officeart/2005/8/layout/list1"/>
    <dgm:cxn modelId="{97DB7498-1780-42D2-874C-864EDA6D96E7}" type="presParOf" srcId="{507B2E23-0A05-4A95-AA6E-50275D441550}" destId="{0213D5B3-805D-4422-AFD5-6205ADEFD903}" srcOrd="3" destOrd="0" presId="urn:microsoft.com/office/officeart/2005/8/layout/list1"/>
    <dgm:cxn modelId="{913F7853-9F9A-48E7-8BD9-C8EF4FFCD615}" type="presParOf" srcId="{507B2E23-0A05-4A95-AA6E-50275D441550}" destId="{83B9DD7C-FEF7-4528-80E3-B2DB4E398C22}" srcOrd="4" destOrd="0" presId="urn:microsoft.com/office/officeart/2005/8/layout/list1"/>
    <dgm:cxn modelId="{07548509-0B08-4769-8D0A-5FBBF536A4B0}" type="presParOf" srcId="{83B9DD7C-FEF7-4528-80E3-B2DB4E398C22}" destId="{2BE9E208-3782-459D-86F0-30BFF63D60A6}" srcOrd="0" destOrd="0" presId="urn:microsoft.com/office/officeart/2005/8/layout/list1"/>
    <dgm:cxn modelId="{447AFCB1-43B0-4990-A132-9BB53DFC3F6E}" type="presParOf" srcId="{83B9DD7C-FEF7-4528-80E3-B2DB4E398C22}" destId="{1ECBD144-BF39-4F3D-8462-1871E2E098E2}" srcOrd="1" destOrd="0" presId="urn:microsoft.com/office/officeart/2005/8/layout/list1"/>
    <dgm:cxn modelId="{1F866C09-CC4D-4A99-8008-C4EC7EF67185}" type="presParOf" srcId="{507B2E23-0A05-4A95-AA6E-50275D441550}" destId="{441D6F05-DD23-421E-BA34-1498EAFE83E3}" srcOrd="5" destOrd="0" presId="urn:microsoft.com/office/officeart/2005/8/layout/list1"/>
    <dgm:cxn modelId="{400D0A58-5934-4673-97FD-93088D6E5B24}" type="presParOf" srcId="{507B2E23-0A05-4A95-AA6E-50275D441550}" destId="{27E192D7-C67F-4B61-A6CE-353FEDB4FA5A}" srcOrd="6" destOrd="0" presId="urn:microsoft.com/office/officeart/2005/8/layout/list1"/>
    <dgm:cxn modelId="{4B06A48B-3565-4384-91FF-D5EE1DE90D5F}" type="presParOf" srcId="{507B2E23-0A05-4A95-AA6E-50275D441550}" destId="{E63C919E-3ADA-46E4-BF30-D872C6BD7B4F}" srcOrd="7" destOrd="0" presId="urn:microsoft.com/office/officeart/2005/8/layout/list1"/>
    <dgm:cxn modelId="{3D35EA9E-824D-4273-AF52-67E1C0B9777F}" type="presParOf" srcId="{507B2E23-0A05-4A95-AA6E-50275D441550}" destId="{5C75196E-E70D-42B4-84A6-6CA76F87F52E}" srcOrd="8" destOrd="0" presId="urn:microsoft.com/office/officeart/2005/8/layout/list1"/>
    <dgm:cxn modelId="{BE1271B2-7BF8-406C-BD4F-FB6346E3EDA2}" type="presParOf" srcId="{5C75196E-E70D-42B4-84A6-6CA76F87F52E}" destId="{6B9A482D-5D3A-4354-8A6D-B3158F014432}" srcOrd="0" destOrd="0" presId="urn:microsoft.com/office/officeart/2005/8/layout/list1"/>
    <dgm:cxn modelId="{ED51A207-A083-4299-88B5-07675DEEDCCF}" type="presParOf" srcId="{5C75196E-E70D-42B4-84A6-6CA76F87F52E}" destId="{1C576298-C5D9-418F-B901-1244B9AEB730}" srcOrd="1" destOrd="0" presId="urn:microsoft.com/office/officeart/2005/8/layout/list1"/>
    <dgm:cxn modelId="{59416C8B-4756-489F-9CD3-A9B12D60C743}" type="presParOf" srcId="{507B2E23-0A05-4A95-AA6E-50275D441550}" destId="{95E2C637-EB1C-42A4-99FD-1F2558AADF84}" srcOrd="9" destOrd="0" presId="urn:microsoft.com/office/officeart/2005/8/layout/list1"/>
    <dgm:cxn modelId="{9C45257B-C6D6-4716-809F-924416AA0013}" type="presParOf" srcId="{507B2E23-0A05-4A95-AA6E-50275D441550}" destId="{FC4D8E6E-85F3-4F68-8387-85427DD5B820}" srcOrd="10" destOrd="0" presId="urn:microsoft.com/office/officeart/2005/8/layout/list1"/>
    <dgm:cxn modelId="{7834B6E5-D66B-4299-ADB7-DE21E1CC5DCF}" type="presParOf" srcId="{507B2E23-0A05-4A95-AA6E-50275D441550}" destId="{9DE00EE0-7FEB-4B8D-AA2C-8E212A67FD00}" srcOrd="11" destOrd="0" presId="urn:microsoft.com/office/officeart/2005/8/layout/list1"/>
    <dgm:cxn modelId="{C773C62F-A7D2-4248-9074-F7FC5AA4D3AB}" type="presParOf" srcId="{507B2E23-0A05-4A95-AA6E-50275D441550}" destId="{84E1421A-83E1-4C01-AFF8-55B7A3CD4C6A}" srcOrd="12" destOrd="0" presId="urn:microsoft.com/office/officeart/2005/8/layout/list1"/>
    <dgm:cxn modelId="{2D07F622-EA73-4E1F-A0FF-063F57382241}" type="presParOf" srcId="{84E1421A-83E1-4C01-AFF8-55B7A3CD4C6A}" destId="{4BE9C2CF-1924-449E-AD26-140F85A1E2F2}" srcOrd="0" destOrd="0" presId="urn:microsoft.com/office/officeart/2005/8/layout/list1"/>
    <dgm:cxn modelId="{ED12EB52-CCC4-49AA-B81B-C0BBFCFE3C43}" type="presParOf" srcId="{84E1421A-83E1-4C01-AFF8-55B7A3CD4C6A}" destId="{3A755CFB-3BC4-4894-B679-5670AA2224A8}" srcOrd="1" destOrd="0" presId="urn:microsoft.com/office/officeart/2005/8/layout/list1"/>
    <dgm:cxn modelId="{0DAFC2AE-7953-4D90-810E-50DEEE0A71DB}" type="presParOf" srcId="{507B2E23-0A05-4A95-AA6E-50275D441550}" destId="{4F84EA88-75AA-4C69-80BD-A0C0FD6F07A0}" srcOrd="13" destOrd="0" presId="urn:microsoft.com/office/officeart/2005/8/layout/list1"/>
    <dgm:cxn modelId="{E25F706D-3F3A-40FB-B17B-70DC9AEB5339}" type="presParOf" srcId="{507B2E23-0A05-4A95-AA6E-50275D441550}" destId="{6FCAFB06-0E02-41A5-8DC6-3FC13AA537D8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2B0C99F-6426-413D-ACC5-382186430DAA}" type="doc">
      <dgm:prSet loTypeId="urn:microsoft.com/office/officeart/2005/8/layout/list1" loCatId="list" qsTypeId="urn:microsoft.com/office/officeart/2005/8/quickstyle/3d7" qsCatId="3D" csTypeId="urn:microsoft.com/office/officeart/2005/8/colors/accent1_2" csCatId="accent1" phldr="1"/>
      <dgm:spPr>
        <a:scene3d>
          <a:camera prst="perspectiveLeft" fov="1500000" zoom="91000">
            <a:rot lat="0" lon="600000" rev="0"/>
          </a:camera>
          <a:lightRig rig="threePt" dir="t">
            <a:rot lat="0" lon="0" rev="20640000"/>
          </a:lightRig>
        </a:scene3d>
      </dgm:spPr>
      <dgm:t>
        <a:bodyPr/>
        <a:lstStyle/>
        <a:p>
          <a:endParaRPr lang="ru-RU"/>
        </a:p>
      </dgm:t>
    </dgm:pt>
    <dgm:pt modelId="{6BC5C29C-984F-49A2-9D80-ACE066802BBD}">
      <dgm:prSet phldrT="[Текст]"/>
      <dgm:spPr>
        <a:solidFill>
          <a:srgbClr val="002060"/>
        </a:solidFill>
      </dgm:spPr>
      <dgm:t>
        <a:bodyPr/>
        <a:lstStyle/>
        <a:p>
          <a:r>
            <a:rPr lang="ru-RU" b="1" dirty="0" smtClean="0">
              <a:solidFill>
                <a:schemeClr val="bg1"/>
              </a:solidFill>
            </a:rPr>
            <a:t>Европейский директорат по контролю качества лекарств и здравоохранению (</a:t>
          </a:r>
          <a:r>
            <a:rPr lang="en-US" b="1" dirty="0" smtClean="0">
              <a:solidFill>
                <a:schemeClr val="bg1"/>
              </a:solidFill>
            </a:rPr>
            <a:t>EDQM)</a:t>
          </a:r>
          <a:endParaRPr lang="ru-RU" b="1" dirty="0">
            <a:solidFill>
              <a:schemeClr val="bg1"/>
            </a:solidFill>
          </a:endParaRPr>
        </a:p>
      </dgm:t>
    </dgm:pt>
    <dgm:pt modelId="{4864C114-4143-4338-8D08-56A727BCC6EF}" type="parTrans" cxnId="{1BF14D01-3F1A-415B-AA0F-8085843CCD5E}">
      <dgm:prSet/>
      <dgm:spPr/>
      <dgm:t>
        <a:bodyPr/>
        <a:lstStyle/>
        <a:p>
          <a:endParaRPr lang="ru-RU"/>
        </a:p>
      </dgm:t>
    </dgm:pt>
    <dgm:pt modelId="{16E5C7F2-4E58-4B7F-9C4F-0E2EFEDE9028}" type="sibTrans" cxnId="{1BF14D01-3F1A-415B-AA0F-8085843CCD5E}">
      <dgm:prSet/>
      <dgm:spPr/>
      <dgm:t>
        <a:bodyPr/>
        <a:lstStyle/>
        <a:p>
          <a:endParaRPr lang="ru-RU"/>
        </a:p>
      </dgm:t>
    </dgm:pt>
    <dgm:pt modelId="{E5629219-676B-40E5-9917-094BBDA6A185}">
      <dgm:prSet phldrT="[Текст]"/>
      <dgm:spPr>
        <a:solidFill>
          <a:srgbClr val="006600"/>
        </a:solidFill>
      </dgm:spPr>
      <dgm:t>
        <a:bodyPr/>
        <a:lstStyle/>
        <a:p>
          <a:r>
            <a:rPr lang="ru-RU" b="1" dirty="0" smtClean="0">
              <a:solidFill>
                <a:schemeClr val="bg1"/>
              </a:solidFill>
            </a:rPr>
            <a:t>Международный совет по гармонизации (</a:t>
          </a:r>
          <a:r>
            <a:rPr lang="en-US" b="1" dirty="0" smtClean="0">
              <a:solidFill>
                <a:schemeClr val="bg1"/>
              </a:solidFill>
            </a:rPr>
            <a:t>ICH</a:t>
          </a:r>
          <a:r>
            <a:rPr lang="ru-RU" b="1" dirty="0" smtClean="0">
              <a:solidFill>
                <a:schemeClr val="bg1"/>
              </a:solidFill>
            </a:rPr>
            <a:t>)</a:t>
          </a:r>
          <a:endParaRPr lang="ru-RU" b="1" dirty="0">
            <a:solidFill>
              <a:schemeClr val="bg1"/>
            </a:solidFill>
          </a:endParaRPr>
        </a:p>
      </dgm:t>
    </dgm:pt>
    <dgm:pt modelId="{34D464D3-39A9-45C8-AADA-778959D98E14}" type="parTrans" cxnId="{5D55CAC2-B10B-43DD-9A04-C156BF1053E7}">
      <dgm:prSet/>
      <dgm:spPr/>
      <dgm:t>
        <a:bodyPr/>
        <a:lstStyle/>
        <a:p>
          <a:endParaRPr lang="ru-RU"/>
        </a:p>
      </dgm:t>
    </dgm:pt>
    <dgm:pt modelId="{52A21A46-77AF-49E0-8ADD-2FF41CE8C7BB}" type="sibTrans" cxnId="{5D55CAC2-B10B-43DD-9A04-C156BF1053E7}">
      <dgm:prSet/>
      <dgm:spPr/>
      <dgm:t>
        <a:bodyPr/>
        <a:lstStyle/>
        <a:p>
          <a:endParaRPr lang="ru-RU"/>
        </a:p>
      </dgm:t>
    </dgm:pt>
    <dgm:pt modelId="{90BB2CBD-540D-4C3A-878C-ECD6A0A16BE2}">
      <dgm:prSet phldrT="[Текст]"/>
      <dgm:spPr>
        <a:solidFill>
          <a:srgbClr val="99CCFF">
            <a:alpha val="60000"/>
          </a:srgbClr>
        </a:solidFill>
      </dgm:spPr>
      <dgm:t>
        <a:bodyPr/>
        <a:lstStyle/>
        <a:p>
          <a:r>
            <a:rPr lang="ru-RU" dirty="0" smtClean="0"/>
            <a:t>Соглашение по взаимодействию и использованию текстов фармакопеи Европейского союза в ходе гармонизации фармакопей государств-членов</a:t>
          </a:r>
          <a:endParaRPr lang="ru-RU" dirty="0"/>
        </a:p>
      </dgm:t>
    </dgm:pt>
    <dgm:pt modelId="{6EB226DB-786B-454F-8FC7-2871FA944B98}" type="parTrans" cxnId="{DE3D3FDC-1184-4B84-B956-50080F6D78F9}">
      <dgm:prSet/>
      <dgm:spPr/>
      <dgm:t>
        <a:bodyPr/>
        <a:lstStyle/>
        <a:p>
          <a:endParaRPr lang="ru-RU"/>
        </a:p>
      </dgm:t>
    </dgm:pt>
    <dgm:pt modelId="{F84B8734-3602-4F7C-8AD5-BDE668A15866}" type="sibTrans" cxnId="{DE3D3FDC-1184-4B84-B956-50080F6D78F9}">
      <dgm:prSet/>
      <dgm:spPr/>
      <dgm:t>
        <a:bodyPr/>
        <a:lstStyle/>
        <a:p>
          <a:endParaRPr lang="ru-RU"/>
        </a:p>
      </dgm:t>
    </dgm:pt>
    <dgm:pt modelId="{DDC84FB2-75E9-4B20-9A01-86A775D20186}">
      <dgm:prSet phldrT="[Текст]"/>
      <dgm:spPr>
        <a:solidFill>
          <a:srgbClr val="99CCFF">
            <a:alpha val="60000"/>
          </a:srgbClr>
        </a:solidFill>
      </dgm:spPr>
      <dgm:t>
        <a:bodyPr/>
        <a:lstStyle/>
        <a:p>
          <a:r>
            <a:rPr lang="ru-RU" dirty="0" smtClean="0"/>
            <a:t>Взаимное участие в качестве наблюдателей в работе фармакопейных комитетов</a:t>
          </a:r>
          <a:endParaRPr lang="ru-RU" dirty="0"/>
        </a:p>
      </dgm:t>
    </dgm:pt>
    <dgm:pt modelId="{6F0983BA-746D-47AD-BADA-AFEBD7996EE3}" type="parTrans" cxnId="{80421B8D-E29E-4968-B96F-019D7D2B324E}">
      <dgm:prSet/>
      <dgm:spPr/>
      <dgm:t>
        <a:bodyPr/>
        <a:lstStyle/>
        <a:p>
          <a:endParaRPr lang="ru-RU"/>
        </a:p>
      </dgm:t>
    </dgm:pt>
    <dgm:pt modelId="{A88C5EA5-3584-4AFC-BB6C-A67265AD1FE6}" type="sibTrans" cxnId="{80421B8D-E29E-4968-B96F-019D7D2B324E}">
      <dgm:prSet/>
      <dgm:spPr/>
      <dgm:t>
        <a:bodyPr/>
        <a:lstStyle/>
        <a:p>
          <a:endParaRPr lang="ru-RU"/>
        </a:p>
      </dgm:t>
    </dgm:pt>
    <dgm:pt modelId="{98E33928-D7C7-4266-9402-C13E5AC50B20}">
      <dgm:prSet phldrT="[Текст]"/>
      <dgm:spPr>
        <a:solidFill>
          <a:srgbClr val="92D050">
            <a:alpha val="70000"/>
          </a:srgbClr>
        </a:solidFill>
      </dgm:spPr>
      <dgm:t>
        <a:bodyPr/>
        <a:lstStyle/>
        <a:p>
          <a:r>
            <a:rPr lang="ru-RU" dirty="0" smtClean="0"/>
            <a:t>Локализация русской версии медицинского словаря регуляторной деятельности </a:t>
          </a:r>
          <a:r>
            <a:rPr lang="en-US" dirty="0" smtClean="0"/>
            <a:t>ICH (</a:t>
          </a:r>
          <a:r>
            <a:rPr lang="en-US" dirty="0" err="1" smtClean="0"/>
            <a:t>MedDRA</a:t>
          </a:r>
          <a:r>
            <a:rPr lang="en-US" dirty="0" smtClean="0"/>
            <a:t>)</a:t>
          </a:r>
          <a:endParaRPr lang="ru-RU" dirty="0"/>
        </a:p>
      </dgm:t>
    </dgm:pt>
    <dgm:pt modelId="{13FC6088-B98A-4BBE-AA6D-E25108D15E7B}" type="parTrans" cxnId="{86A0C702-C7EB-4E5E-9A64-E2BAD0623E97}">
      <dgm:prSet/>
      <dgm:spPr/>
      <dgm:t>
        <a:bodyPr/>
        <a:lstStyle/>
        <a:p>
          <a:endParaRPr lang="ru-RU"/>
        </a:p>
      </dgm:t>
    </dgm:pt>
    <dgm:pt modelId="{D029FE46-5F2A-4031-9352-55F9C45E1FED}" type="sibTrans" cxnId="{86A0C702-C7EB-4E5E-9A64-E2BAD0623E97}">
      <dgm:prSet/>
      <dgm:spPr/>
      <dgm:t>
        <a:bodyPr/>
        <a:lstStyle/>
        <a:p>
          <a:endParaRPr lang="ru-RU"/>
        </a:p>
      </dgm:t>
    </dgm:pt>
    <dgm:pt modelId="{BDB51C2C-573C-4C5D-A9C7-04BCE148C3EA}" type="pres">
      <dgm:prSet presAssocID="{92B0C99F-6426-413D-ACC5-382186430DA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803DCF-81B7-48A0-8E36-45106865D3BD}" type="pres">
      <dgm:prSet presAssocID="{6BC5C29C-984F-49A2-9D80-ACE066802BBD}" presName="parentLin" presStyleCnt="0"/>
      <dgm:spPr/>
    </dgm:pt>
    <dgm:pt modelId="{CD42C086-06F9-43D2-8BA5-90EFAFBAD793}" type="pres">
      <dgm:prSet presAssocID="{6BC5C29C-984F-49A2-9D80-ACE066802BBD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956EA29E-157C-4B63-ACC9-F4752D215859}" type="pres">
      <dgm:prSet presAssocID="{6BC5C29C-984F-49A2-9D80-ACE066802BBD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C656CC-4D71-40D0-82AC-85A327C86E92}" type="pres">
      <dgm:prSet presAssocID="{6BC5C29C-984F-49A2-9D80-ACE066802BBD}" presName="negativeSpace" presStyleCnt="0"/>
      <dgm:spPr/>
    </dgm:pt>
    <dgm:pt modelId="{42C9B0E0-5F49-4428-827E-B13E8DE912EC}" type="pres">
      <dgm:prSet presAssocID="{6BC5C29C-984F-49A2-9D80-ACE066802BBD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AAC739-6247-42D6-8AFA-560458E8CC01}" type="pres">
      <dgm:prSet presAssocID="{16E5C7F2-4E58-4B7F-9C4F-0E2EFEDE9028}" presName="spaceBetweenRectangles" presStyleCnt="0"/>
      <dgm:spPr/>
    </dgm:pt>
    <dgm:pt modelId="{860997CC-16A7-4E33-9DE4-8D9C43670947}" type="pres">
      <dgm:prSet presAssocID="{E5629219-676B-40E5-9917-094BBDA6A185}" presName="parentLin" presStyleCnt="0"/>
      <dgm:spPr/>
    </dgm:pt>
    <dgm:pt modelId="{7FC73AB3-709B-4DE3-A1C3-8ED65A7AE011}" type="pres">
      <dgm:prSet presAssocID="{E5629219-676B-40E5-9917-094BBDA6A185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49A07FA3-B8E5-4245-B18A-6F3F43C564BF}" type="pres">
      <dgm:prSet presAssocID="{E5629219-676B-40E5-9917-094BBDA6A18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E65BB7-9B94-4C79-9449-1A0A93AA691A}" type="pres">
      <dgm:prSet presAssocID="{E5629219-676B-40E5-9917-094BBDA6A185}" presName="negativeSpace" presStyleCnt="0"/>
      <dgm:spPr/>
    </dgm:pt>
    <dgm:pt modelId="{7BB05FF5-0E1F-48CF-9F31-6285E0283DA4}" type="pres">
      <dgm:prSet presAssocID="{E5629219-676B-40E5-9917-094BBDA6A185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B18451-B8D3-4805-9828-C4835DAF04F4}" type="presOf" srcId="{E5629219-676B-40E5-9917-094BBDA6A185}" destId="{49A07FA3-B8E5-4245-B18A-6F3F43C564BF}" srcOrd="1" destOrd="0" presId="urn:microsoft.com/office/officeart/2005/8/layout/list1"/>
    <dgm:cxn modelId="{989DEB77-577E-4D5F-A38E-FE930783F141}" type="presOf" srcId="{6BC5C29C-984F-49A2-9D80-ACE066802BBD}" destId="{956EA29E-157C-4B63-ACC9-F4752D215859}" srcOrd="1" destOrd="0" presId="urn:microsoft.com/office/officeart/2005/8/layout/list1"/>
    <dgm:cxn modelId="{80421B8D-E29E-4968-B96F-019D7D2B324E}" srcId="{6BC5C29C-984F-49A2-9D80-ACE066802BBD}" destId="{DDC84FB2-75E9-4B20-9A01-86A775D20186}" srcOrd="1" destOrd="0" parTransId="{6F0983BA-746D-47AD-BADA-AFEBD7996EE3}" sibTransId="{A88C5EA5-3584-4AFC-BB6C-A67265AD1FE6}"/>
    <dgm:cxn modelId="{4260C6AC-2B71-47A7-9506-6FD7551EEEBD}" type="presOf" srcId="{E5629219-676B-40E5-9917-094BBDA6A185}" destId="{7FC73AB3-709B-4DE3-A1C3-8ED65A7AE011}" srcOrd="0" destOrd="0" presId="urn:microsoft.com/office/officeart/2005/8/layout/list1"/>
    <dgm:cxn modelId="{910C15B9-D574-405F-85FB-5242FE96F702}" type="presOf" srcId="{6BC5C29C-984F-49A2-9D80-ACE066802BBD}" destId="{CD42C086-06F9-43D2-8BA5-90EFAFBAD793}" srcOrd="0" destOrd="0" presId="urn:microsoft.com/office/officeart/2005/8/layout/list1"/>
    <dgm:cxn modelId="{21A24D30-D03C-440D-B098-1EC7C39958FB}" type="presOf" srcId="{92B0C99F-6426-413D-ACC5-382186430DAA}" destId="{BDB51C2C-573C-4C5D-A9C7-04BCE148C3EA}" srcOrd="0" destOrd="0" presId="urn:microsoft.com/office/officeart/2005/8/layout/list1"/>
    <dgm:cxn modelId="{DE3D3FDC-1184-4B84-B956-50080F6D78F9}" srcId="{6BC5C29C-984F-49A2-9D80-ACE066802BBD}" destId="{90BB2CBD-540D-4C3A-878C-ECD6A0A16BE2}" srcOrd="0" destOrd="0" parTransId="{6EB226DB-786B-454F-8FC7-2871FA944B98}" sibTransId="{F84B8734-3602-4F7C-8AD5-BDE668A15866}"/>
    <dgm:cxn modelId="{5D55CAC2-B10B-43DD-9A04-C156BF1053E7}" srcId="{92B0C99F-6426-413D-ACC5-382186430DAA}" destId="{E5629219-676B-40E5-9917-094BBDA6A185}" srcOrd="1" destOrd="0" parTransId="{34D464D3-39A9-45C8-AADA-778959D98E14}" sibTransId="{52A21A46-77AF-49E0-8ADD-2FF41CE8C7BB}"/>
    <dgm:cxn modelId="{86A0C702-C7EB-4E5E-9A64-E2BAD0623E97}" srcId="{E5629219-676B-40E5-9917-094BBDA6A185}" destId="{98E33928-D7C7-4266-9402-C13E5AC50B20}" srcOrd="0" destOrd="0" parTransId="{13FC6088-B98A-4BBE-AA6D-E25108D15E7B}" sibTransId="{D029FE46-5F2A-4031-9352-55F9C45E1FED}"/>
    <dgm:cxn modelId="{4F6D9308-0DCF-4536-91E1-8B44088114B9}" type="presOf" srcId="{98E33928-D7C7-4266-9402-C13E5AC50B20}" destId="{7BB05FF5-0E1F-48CF-9F31-6285E0283DA4}" srcOrd="0" destOrd="0" presId="urn:microsoft.com/office/officeart/2005/8/layout/list1"/>
    <dgm:cxn modelId="{1BF14D01-3F1A-415B-AA0F-8085843CCD5E}" srcId="{92B0C99F-6426-413D-ACC5-382186430DAA}" destId="{6BC5C29C-984F-49A2-9D80-ACE066802BBD}" srcOrd="0" destOrd="0" parTransId="{4864C114-4143-4338-8D08-56A727BCC6EF}" sibTransId="{16E5C7F2-4E58-4B7F-9C4F-0E2EFEDE9028}"/>
    <dgm:cxn modelId="{B7DB0E60-CE7F-4072-BEDD-3D134B53D1C9}" type="presOf" srcId="{DDC84FB2-75E9-4B20-9A01-86A775D20186}" destId="{42C9B0E0-5F49-4428-827E-B13E8DE912EC}" srcOrd="0" destOrd="1" presId="urn:microsoft.com/office/officeart/2005/8/layout/list1"/>
    <dgm:cxn modelId="{E4D8C7EF-1577-427D-A694-23CE374C0EB6}" type="presOf" srcId="{90BB2CBD-540D-4C3A-878C-ECD6A0A16BE2}" destId="{42C9B0E0-5F49-4428-827E-B13E8DE912EC}" srcOrd="0" destOrd="0" presId="urn:microsoft.com/office/officeart/2005/8/layout/list1"/>
    <dgm:cxn modelId="{99ECCD31-530D-4AE6-8149-342B4B13C4AB}" type="presParOf" srcId="{BDB51C2C-573C-4C5D-A9C7-04BCE148C3EA}" destId="{5E803DCF-81B7-48A0-8E36-45106865D3BD}" srcOrd="0" destOrd="0" presId="urn:microsoft.com/office/officeart/2005/8/layout/list1"/>
    <dgm:cxn modelId="{2A9CAB58-E0E5-45B7-B247-E30144FC69DC}" type="presParOf" srcId="{5E803DCF-81B7-48A0-8E36-45106865D3BD}" destId="{CD42C086-06F9-43D2-8BA5-90EFAFBAD793}" srcOrd="0" destOrd="0" presId="urn:microsoft.com/office/officeart/2005/8/layout/list1"/>
    <dgm:cxn modelId="{0F658C32-0F05-41CD-84E6-00B532495C01}" type="presParOf" srcId="{5E803DCF-81B7-48A0-8E36-45106865D3BD}" destId="{956EA29E-157C-4B63-ACC9-F4752D215859}" srcOrd="1" destOrd="0" presId="urn:microsoft.com/office/officeart/2005/8/layout/list1"/>
    <dgm:cxn modelId="{98737D26-702E-40D6-8656-05742A72A1AE}" type="presParOf" srcId="{BDB51C2C-573C-4C5D-A9C7-04BCE148C3EA}" destId="{32C656CC-4D71-40D0-82AC-85A327C86E92}" srcOrd="1" destOrd="0" presId="urn:microsoft.com/office/officeart/2005/8/layout/list1"/>
    <dgm:cxn modelId="{055928A6-AB5A-4313-9E35-06948F1CD38C}" type="presParOf" srcId="{BDB51C2C-573C-4C5D-A9C7-04BCE148C3EA}" destId="{42C9B0E0-5F49-4428-827E-B13E8DE912EC}" srcOrd="2" destOrd="0" presId="urn:microsoft.com/office/officeart/2005/8/layout/list1"/>
    <dgm:cxn modelId="{7EFA3BCB-DE32-4DC4-8622-5C6D44817FF7}" type="presParOf" srcId="{BDB51C2C-573C-4C5D-A9C7-04BCE148C3EA}" destId="{84AAC739-6247-42D6-8AFA-560458E8CC01}" srcOrd="3" destOrd="0" presId="urn:microsoft.com/office/officeart/2005/8/layout/list1"/>
    <dgm:cxn modelId="{6BDCF7A6-41DA-4EE3-B3DF-03BD71B7CDC1}" type="presParOf" srcId="{BDB51C2C-573C-4C5D-A9C7-04BCE148C3EA}" destId="{860997CC-16A7-4E33-9DE4-8D9C43670947}" srcOrd="4" destOrd="0" presId="urn:microsoft.com/office/officeart/2005/8/layout/list1"/>
    <dgm:cxn modelId="{1CB6F36A-36D6-4DB6-912A-BC3C980E9832}" type="presParOf" srcId="{860997CC-16A7-4E33-9DE4-8D9C43670947}" destId="{7FC73AB3-709B-4DE3-A1C3-8ED65A7AE011}" srcOrd="0" destOrd="0" presId="urn:microsoft.com/office/officeart/2005/8/layout/list1"/>
    <dgm:cxn modelId="{B038A37E-8BB2-4934-8CF8-80E4A90F22F4}" type="presParOf" srcId="{860997CC-16A7-4E33-9DE4-8D9C43670947}" destId="{49A07FA3-B8E5-4245-B18A-6F3F43C564BF}" srcOrd="1" destOrd="0" presId="urn:microsoft.com/office/officeart/2005/8/layout/list1"/>
    <dgm:cxn modelId="{22BB6442-288D-4FC3-87F9-F98FD17CA07E}" type="presParOf" srcId="{BDB51C2C-573C-4C5D-A9C7-04BCE148C3EA}" destId="{F2E65BB7-9B94-4C79-9449-1A0A93AA691A}" srcOrd="5" destOrd="0" presId="urn:microsoft.com/office/officeart/2005/8/layout/list1"/>
    <dgm:cxn modelId="{A05FF8F0-0FC8-41F3-944B-B2DE4E4E7664}" type="presParOf" srcId="{BDB51C2C-573C-4C5D-A9C7-04BCE148C3EA}" destId="{7BB05FF5-0E1F-48CF-9F31-6285E0283DA4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E6408B-7CA9-4AF4-94AA-A99C9E80BB98}">
      <dsp:nvSpPr>
        <dsp:cNvPr id="0" name=""/>
        <dsp:cNvSpPr/>
      </dsp:nvSpPr>
      <dsp:spPr>
        <a:xfrm>
          <a:off x="1414" y="1768"/>
          <a:ext cx="9574235" cy="1118520"/>
        </a:xfrm>
        <a:prstGeom prst="roundRect">
          <a:avLst>
            <a:gd name="adj" fmla="val 10000"/>
          </a:avLst>
        </a:prstGeom>
        <a:solidFill>
          <a:srgbClr val="0070C0">
            <a:alpha val="35000"/>
          </a:srgb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perspectiveLeft" fov="1200000" zoom="91000">
            <a:rot lat="0" lon="21000000" rev="0"/>
          </a:camera>
          <a:lightRig rig="threePt" dir="t">
            <a:rot lat="0" lon="0" rev="20640000"/>
          </a:lightRig>
        </a:scene3d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Договор о Евразийском экономическом союзе от 29 мая 2014 года</a:t>
          </a:r>
          <a:br>
            <a:rPr lang="ru-RU" sz="2200" b="1" kern="1200" dirty="0" smtClean="0"/>
          </a:br>
          <a:r>
            <a:rPr lang="ru-RU" sz="2200" b="1" kern="1200" dirty="0" smtClean="0"/>
            <a:t>(статьи 30,31,100)</a:t>
          </a:r>
          <a:br>
            <a:rPr lang="ru-RU" sz="2200" b="1" kern="1200" dirty="0" smtClean="0"/>
          </a:br>
          <a:r>
            <a:rPr lang="ru-RU" sz="2200" b="1" kern="1200" dirty="0" smtClean="0"/>
            <a:t>Вступил в силу с 1 января 2015 года</a:t>
          </a:r>
          <a:endParaRPr lang="ru-RU" sz="2200" b="1" kern="1200" dirty="0"/>
        </a:p>
      </dsp:txBody>
      <dsp:txXfrm>
        <a:off x="34174" y="34528"/>
        <a:ext cx="9508715" cy="1053000"/>
      </dsp:txXfrm>
    </dsp:sp>
    <dsp:sp modelId="{23496851-B076-4201-AE05-16BFD4FBB0D5}">
      <dsp:nvSpPr>
        <dsp:cNvPr id="0" name=""/>
        <dsp:cNvSpPr/>
      </dsp:nvSpPr>
      <dsp:spPr>
        <a:xfrm>
          <a:off x="0" y="1344953"/>
          <a:ext cx="4809272" cy="2091774"/>
        </a:xfrm>
        <a:prstGeom prst="roundRect">
          <a:avLst>
            <a:gd name="adj" fmla="val 10000"/>
          </a:avLst>
        </a:prstGeom>
        <a:solidFill>
          <a:srgbClr val="CC66FF">
            <a:alpha val="29000"/>
          </a:srgb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perspectiveLeft" fov="1200000" zoom="91000">
            <a:rot lat="0" lon="21000000" rev="0"/>
          </a:camera>
          <a:lightRig rig="threePt" dir="t">
            <a:rot lat="0" lon="0" rev="20640000"/>
          </a:lightRig>
        </a:scene3d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Соглашения о единых принципах</a:t>
          </a:r>
          <a:br>
            <a:rPr lang="ru-RU" sz="2200" b="1" kern="1200" dirty="0" smtClean="0"/>
          </a:br>
          <a:r>
            <a:rPr lang="ru-RU" sz="2200" b="1" kern="1200" dirty="0" smtClean="0"/>
            <a:t>и правилах обращения лекарственных средств и </a:t>
          </a:r>
          <a:r>
            <a:rPr lang="ru-RU" sz="2200" b="1" kern="1200" dirty="0" err="1" smtClean="0"/>
            <a:t>медизделий</a:t>
          </a:r>
          <a:r>
            <a:rPr lang="ru-RU" sz="2200" b="1" kern="1200" dirty="0" smtClean="0"/>
            <a:t> в рамках Евразийского экономического союза</a:t>
          </a:r>
          <a:br>
            <a:rPr lang="ru-RU" sz="2200" b="1" kern="1200" dirty="0" smtClean="0"/>
          </a:br>
          <a:r>
            <a:rPr lang="ru-RU" sz="2200" b="1" kern="1200" dirty="0" smtClean="0"/>
            <a:t>от 23 декабря 2014 года</a:t>
          </a:r>
          <a:endParaRPr lang="ru-RU" sz="2200" b="1" kern="1200" dirty="0"/>
        </a:p>
      </dsp:txBody>
      <dsp:txXfrm>
        <a:off x="61266" y="1406219"/>
        <a:ext cx="4686740" cy="1969242"/>
      </dsp:txXfrm>
    </dsp:sp>
    <dsp:sp modelId="{6929EEF0-12CB-4FEB-972F-59B48923A5EB}">
      <dsp:nvSpPr>
        <dsp:cNvPr id="0" name=""/>
        <dsp:cNvSpPr/>
      </dsp:nvSpPr>
      <dsp:spPr>
        <a:xfrm>
          <a:off x="0" y="4104469"/>
          <a:ext cx="4809272" cy="1071995"/>
        </a:xfrm>
        <a:prstGeom prst="roundRect">
          <a:avLst>
            <a:gd name="adj" fmla="val 10000"/>
          </a:avLst>
        </a:prstGeom>
        <a:solidFill>
          <a:srgbClr val="92D050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perspectiveLeft" fov="1200000" zoom="91000">
            <a:rot lat="0" lon="21000000" rev="0"/>
          </a:camera>
          <a:lightRig rig="threePt" dir="t">
            <a:rot lat="0" lon="0" rev="20640000"/>
          </a:lightRig>
        </a:scene3d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Вступило в силу с 12 февраля 2016 года</a:t>
          </a:r>
          <a:endParaRPr lang="ru-RU" sz="1800" b="1" kern="1200" dirty="0"/>
        </a:p>
      </dsp:txBody>
      <dsp:txXfrm>
        <a:off x="31398" y="4135867"/>
        <a:ext cx="4746476" cy="1009199"/>
      </dsp:txXfrm>
    </dsp:sp>
    <dsp:sp modelId="{6A6C7D65-7585-47CE-8F6A-AFFECD5D08C8}">
      <dsp:nvSpPr>
        <dsp:cNvPr id="0" name=""/>
        <dsp:cNvSpPr/>
      </dsp:nvSpPr>
      <dsp:spPr>
        <a:xfrm>
          <a:off x="5181341" y="1369745"/>
          <a:ext cx="4395722" cy="1116522"/>
        </a:xfrm>
        <a:prstGeom prst="roundRect">
          <a:avLst>
            <a:gd name="adj" fmla="val 10000"/>
          </a:avLst>
        </a:prstGeom>
        <a:solidFill>
          <a:srgbClr val="CC66FF">
            <a:alpha val="29000"/>
          </a:srgb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perspectiveLeft" fov="1200000" zoom="91000">
            <a:rot lat="0" lon="21000000" rev="0"/>
          </a:camera>
          <a:lightRig rig="threePt" dir="t">
            <a:rot lat="0" lon="0" rev="20640000"/>
          </a:lightRig>
        </a:scene3d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Протоколы о присоединении к Соглашениям Республики Армения от 2 декабря 2015 года</a:t>
          </a:r>
          <a:endParaRPr lang="ru-RU" sz="2200" b="1" kern="1200" dirty="0"/>
        </a:p>
      </dsp:txBody>
      <dsp:txXfrm>
        <a:off x="5214043" y="1402447"/>
        <a:ext cx="4330318" cy="1051118"/>
      </dsp:txXfrm>
    </dsp:sp>
    <dsp:sp modelId="{5C471B1D-2DF3-4F78-B7D2-713D767AA6BC}">
      <dsp:nvSpPr>
        <dsp:cNvPr id="0" name=""/>
        <dsp:cNvSpPr/>
      </dsp:nvSpPr>
      <dsp:spPr>
        <a:xfrm>
          <a:off x="5095661" y="4176451"/>
          <a:ext cx="4395722" cy="996364"/>
        </a:xfrm>
        <a:prstGeom prst="roundRect">
          <a:avLst>
            <a:gd name="adj" fmla="val 10000"/>
          </a:avLst>
        </a:prstGeom>
        <a:solidFill>
          <a:srgbClr val="FF0000">
            <a:alpha val="37000"/>
          </a:srgb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perspectiveLeft" fov="1200000" zoom="91000">
            <a:rot lat="0" lon="21000000" rev="0"/>
          </a:camera>
          <a:lightRig rig="threePt" dir="t">
            <a:rot lat="0" lon="0" rev="20640000"/>
          </a:lightRig>
        </a:scene3d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Ратифицированы всеми государствами к 04.04.2017, вступают в силу после получения ноты дот Республики Кыргызстан депозитарием ЕЭК</a:t>
          </a:r>
          <a:endParaRPr lang="ru-RU" sz="1600" b="1" kern="1200" dirty="0"/>
        </a:p>
      </dsp:txBody>
      <dsp:txXfrm>
        <a:off x="5124844" y="4205634"/>
        <a:ext cx="4337356" cy="93799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8F9201-FAA7-40C7-A65A-8D5C60AC5912}">
      <dsp:nvSpPr>
        <dsp:cNvPr id="0" name=""/>
        <dsp:cNvSpPr/>
      </dsp:nvSpPr>
      <dsp:spPr>
        <a:xfrm>
          <a:off x="-7002694" y="-1070542"/>
          <a:ext cx="8333772" cy="8333772"/>
        </a:xfrm>
        <a:prstGeom prst="blockArc">
          <a:avLst>
            <a:gd name="adj1" fmla="val 18900000"/>
            <a:gd name="adj2" fmla="val 2700000"/>
            <a:gd name="adj3" fmla="val 259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perspectiveLeft" fov="900000" zoom="91000"/>
          <a:lightRig rig="threePt" dir="t">
            <a:rot lat="0" lon="0" rev="2064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CCCDF8-FE39-44D3-A150-51E21C5530E3}">
      <dsp:nvSpPr>
        <dsp:cNvPr id="0" name=""/>
        <dsp:cNvSpPr/>
      </dsp:nvSpPr>
      <dsp:spPr>
        <a:xfrm>
          <a:off x="696425" y="476093"/>
          <a:ext cx="8539294" cy="952683"/>
        </a:xfrm>
        <a:prstGeom prst="rect">
          <a:avLst/>
        </a:prstGeom>
        <a:solidFill>
          <a:srgbClr val="92D050">
            <a:alpha val="50000"/>
          </a:srgb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perspectiveLeft" fov="900000" zoom="91000"/>
          <a:lightRig rig="threePt" dir="t">
            <a:rot lat="0" lon="0" rev="20640000"/>
          </a:lightRig>
        </a:scene3d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56192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устанавливает общие принципы работы единого рынка лекарственных средств, включая единую регистрацию ЛС</a:t>
          </a:r>
          <a:endParaRPr lang="ru-RU" sz="2100" kern="1200" dirty="0"/>
        </a:p>
      </dsp:txBody>
      <dsp:txXfrm>
        <a:off x="696425" y="476093"/>
        <a:ext cx="8539294" cy="952683"/>
      </dsp:txXfrm>
    </dsp:sp>
    <dsp:sp modelId="{61C1D5A9-E0C0-4D48-B490-273CEF3D8572}">
      <dsp:nvSpPr>
        <dsp:cNvPr id="0" name=""/>
        <dsp:cNvSpPr/>
      </dsp:nvSpPr>
      <dsp:spPr>
        <a:xfrm>
          <a:off x="100998" y="357008"/>
          <a:ext cx="1190853" cy="119085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D265EA-F070-414C-B4E7-0182F626F44E}">
      <dsp:nvSpPr>
        <dsp:cNvPr id="0" name=""/>
        <dsp:cNvSpPr/>
      </dsp:nvSpPr>
      <dsp:spPr>
        <a:xfrm>
          <a:off x="1242620" y="1905366"/>
          <a:ext cx="7993099" cy="952683"/>
        </a:xfrm>
        <a:prstGeom prst="rect">
          <a:avLst/>
        </a:prstGeom>
        <a:solidFill>
          <a:srgbClr val="92D050">
            <a:alpha val="50000"/>
          </a:srgb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perspectiveLeft" fov="900000" zoom="91000"/>
          <a:lightRig rig="threePt" dir="t">
            <a:rot lat="0" lon="0" rev="20640000"/>
          </a:lightRig>
        </a:scene3d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56192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формализует жизненный цикл лекарственного препарата в виде совокупности нормативных процессов, регулируемых в соответствии с надлежащими практиками (</a:t>
          </a:r>
          <a:r>
            <a:rPr lang="en-US" sz="2100" kern="1200" dirty="0" err="1" smtClean="0"/>
            <a:t>GxP</a:t>
          </a:r>
          <a:r>
            <a:rPr lang="ru-RU" sz="2100" kern="1200" dirty="0" smtClean="0"/>
            <a:t>)</a:t>
          </a:r>
          <a:endParaRPr lang="ru-RU" sz="2100" kern="1200" dirty="0"/>
        </a:p>
      </dsp:txBody>
      <dsp:txXfrm>
        <a:off x="1242620" y="1905366"/>
        <a:ext cx="7993099" cy="952683"/>
      </dsp:txXfrm>
    </dsp:sp>
    <dsp:sp modelId="{394C9201-53F0-4690-AABC-C46B5AEA6EB3}">
      <dsp:nvSpPr>
        <dsp:cNvPr id="0" name=""/>
        <dsp:cNvSpPr/>
      </dsp:nvSpPr>
      <dsp:spPr>
        <a:xfrm>
          <a:off x="647194" y="1786280"/>
          <a:ext cx="1190853" cy="1190853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C423F6-FFAB-4AB6-822D-8D22A85DD031}">
      <dsp:nvSpPr>
        <dsp:cNvPr id="0" name=""/>
        <dsp:cNvSpPr/>
      </dsp:nvSpPr>
      <dsp:spPr>
        <a:xfrm>
          <a:off x="1242620" y="3334638"/>
          <a:ext cx="7993099" cy="952683"/>
        </a:xfrm>
        <a:prstGeom prst="rect">
          <a:avLst/>
        </a:prstGeom>
        <a:solidFill>
          <a:srgbClr val="92D050">
            <a:alpha val="50000"/>
          </a:srgb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perspectiveLeft" fov="900000" zoom="91000"/>
          <a:lightRig rig="threePt" dir="t">
            <a:rot lat="0" lon="0" rev="20640000"/>
          </a:lightRig>
        </a:scene3d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56192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определяет вопросы взаимодействия уполномоченных органов в сфере обращения лекарственных средств государств-членов ЕАЭС</a:t>
          </a:r>
          <a:endParaRPr lang="ru-RU" sz="2100" kern="1200" dirty="0"/>
        </a:p>
      </dsp:txBody>
      <dsp:txXfrm>
        <a:off x="1242620" y="3334638"/>
        <a:ext cx="7993099" cy="952683"/>
      </dsp:txXfrm>
    </dsp:sp>
    <dsp:sp modelId="{5164DE02-8E0E-4E7C-A212-8868304EB49E}">
      <dsp:nvSpPr>
        <dsp:cNvPr id="0" name=""/>
        <dsp:cNvSpPr/>
      </dsp:nvSpPr>
      <dsp:spPr>
        <a:xfrm>
          <a:off x="647194" y="3215553"/>
          <a:ext cx="1190853" cy="1190853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5E2ED1-0254-48AA-86BB-25846653D069}">
      <dsp:nvSpPr>
        <dsp:cNvPr id="0" name=""/>
        <dsp:cNvSpPr/>
      </dsp:nvSpPr>
      <dsp:spPr>
        <a:xfrm>
          <a:off x="696425" y="4763911"/>
          <a:ext cx="8539294" cy="952683"/>
        </a:xfrm>
        <a:prstGeom prst="rect">
          <a:avLst/>
        </a:prstGeom>
        <a:solidFill>
          <a:srgbClr val="92D050">
            <a:alpha val="50000"/>
          </a:srgb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perspectiveLeft" fov="900000" zoom="91000"/>
          <a:lightRig rig="threePt" dir="t">
            <a:rot lat="0" lon="0" rev="20640000"/>
          </a:lightRig>
        </a:scene3d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56192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вводит основные «переходные периоды», которые обеспечивают последовательную смену национального регулирования рынков единым наднациональным регулированием</a:t>
          </a:r>
          <a:endParaRPr lang="ru-RU" sz="2100" kern="1200" dirty="0"/>
        </a:p>
      </dsp:txBody>
      <dsp:txXfrm>
        <a:off x="696425" y="4763911"/>
        <a:ext cx="8539294" cy="952683"/>
      </dsp:txXfrm>
    </dsp:sp>
    <dsp:sp modelId="{EA2081C7-88EA-488C-AAAB-6A9F073E630B}">
      <dsp:nvSpPr>
        <dsp:cNvPr id="0" name=""/>
        <dsp:cNvSpPr/>
      </dsp:nvSpPr>
      <dsp:spPr>
        <a:xfrm>
          <a:off x="100998" y="4644825"/>
          <a:ext cx="1190853" cy="1190853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66927C-A65B-46CF-A835-1D9CF28B22A9}">
      <dsp:nvSpPr>
        <dsp:cNvPr id="0" name=""/>
        <dsp:cNvSpPr/>
      </dsp:nvSpPr>
      <dsp:spPr>
        <a:xfrm>
          <a:off x="10357" y="0"/>
          <a:ext cx="9566706" cy="997080"/>
        </a:xfrm>
        <a:prstGeom prst="roundRect">
          <a:avLst>
            <a:gd name="adj" fmla="val 10000"/>
          </a:avLst>
        </a:prstGeom>
        <a:solidFill>
          <a:srgbClr val="FFC000">
            <a:alpha val="60000"/>
          </a:srgb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perspectiveLeft" fov="1800000" zoom="91000">
            <a:rot lat="0" lon="0" rev="0"/>
          </a:camera>
          <a:lightRig rig="threePt" dir="t">
            <a:rot lat="0" lon="0" rev="20640000"/>
          </a:lightRig>
        </a:scene3d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26 нормативных актов:</a:t>
          </a:r>
          <a:br>
            <a:rPr lang="ru-RU" sz="1800" b="1" kern="1200" dirty="0" smtClean="0"/>
          </a:br>
          <a:r>
            <a:rPr lang="ru-RU" sz="1800" b="1" kern="1200" dirty="0" smtClean="0"/>
            <a:t>21 Решение Совета Комиссии, </a:t>
          </a:r>
          <a:br>
            <a:rPr lang="ru-RU" sz="1800" b="1" kern="1200" dirty="0" smtClean="0"/>
          </a:br>
          <a:r>
            <a:rPr lang="ru-RU" sz="1800" b="1" kern="1200" dirty="0" smtClean="0"/>
            <a:t>4 Решения Коллегии Комиссии и Рекомендация Коллегии Комиссии</a:t>
          </a:r>
          <a:endParaRPr lang="ru-RU" sz="1800" b="1" kern="1200" dirty="0"/>
        </a:p>
      </dsp:txBody>
      <dsp:txXfrm>
        <a:off x="39560" y="29203"/>
        <a:ext cx="9508300" cy="938674"/>
      </dsp:txXfrm>
    </dsp:sp>
    <dsp:sp modelId="{F9453C39-8C42-40A2-950D-B75F16CA8C76}">
      <dsp:nvSpPr>
        <dsp:cNvPr id="0" name=""/>
        <dsp:cNvSpPr/>
      </dsp:nvSpPr>
      <dsp:spPr>
        <a:xfrm>
          <a:off x="14516" y="1143589"/>
          <a:ext cx="9548030" cy="1553689"/>
        </a:xfrm>
        <a:prstGeom prst="roundRect">
          <a:avLst>
            <a:gd name="adj" fmla="val 10000"/>
          </a:avLst>
        </a:prstGeom>
        <a:solidFill>
          <a:srgbClr val="92D050">
            <a:alpha val="39000"/>
          </a:srgb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perspectiveLeft" fov="1800000" zoom="91000">
            <a:rot lat="0" lon="0" rev="0"/>
          </a:camera>
          <a:lightRig rig="threePt" dir="t">
            <a:rot lat="0" lon="0" rev="20640000"/>
          </a:lightRig>
        </a:scene3d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7 ОБЩИХ ДОКУМЕНТОВ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Правила регистрации и экспертизы ♦ Требования к маркировке</a:t>
          </a:r>
          <a:br>
            <a:rPr lang="ru-RU" sz="1800" b="1" kern="1200" dirty="0" smtClean="0"/>
          </a:br>
          <a:r>
            <a:rPr lang="ru-RU" sz="1800" b="1" kern="1200" dirty="0" smtClean="0"/>
            <a:t>Требования к инструкции по применению ♦ Критерии </a:t>
          </a:r>
          <a:r>
            <a:rPr lang="en-US" sz="1800" b="1" kern="1200" dirty="0" smtClean="0"/>
            <a:t>OTC</a:t>
          </a:r>
          <a:r>
            <a:rPr lang="ru-RU" sz="1800" b="1" kern="1200" dirty="0" smtClean="0"/>
            <a:t>-препаратов ♦Номенклатура лекарственных форм Реестр и информационные базы</a:t>
          </a:r>
          <a:r>
            <a:rPr lang="en-US" sz="1800" b="1" kern="1200" dirty="0" smtClean="0"/>
            <a:t> </a:t>
          </a:r>
          <a:r>
            <a:rPr lang="ru-RU" sz="1800" b="1" kern="1200" dirty="0" smtClean="0"/>
            <a:t>♦</a:t>
          </a:r>
          <a:r>
            <a:rPr lang="en-US" sz="1800" b="1" kern="1200" dirty="0" smtClean="0"/>
            <a:t> </a:t>
          </a:r>
          <a:r>
            <a:rPr lang="ru-RU" sz="1800" b="1" kern="1200" dirty="0" smtClean="0"/>
            <a:t>Экспертный комитет по лекарственным средствам</a:t>
          </a:r>
          <a:endParaRPr lang="ru-RU" sz="1800" b="1" kern="1200" dirty="0"/>
        </a:p>
      </dsp:txBody>
      <dsp:txXfrm>
        <a:off x="60022" y="1189095"/>
        <a:ext cx="9457018" cy="1462677"/>
      </dsp:txXfrm>
    </dsp:sp>
    <dsp:sp modelId="{B62F9E5F-E2B0-454C-AC78-F324618EF63D}">
      <dsp:nvSpPr>
        <dsp:cNvPr id="0" name=""/>
        <dsp:cNvSpPr/>
      </dsp:nvSpPr>
      <dsp:spPr>
        <a:xfrm>
          <a:off x="106094" y="2842618"/>
          <a:ext cx="1488038" cy="695819"/>
        </a:xfrm>
        <a:prstGeom prst="roundRect">
          <a:avLst>
            <a:gd name="adj" fmla="val 10000"/>
          </a:avLst>
        </a:prstGeom>
        <a:solidFill>
          <a:srgbClr val="FF66CC">
            <a:alpha val="44000"/>
          </a:srgb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perspectiveLeft" fov="1800000" zoom="91000">
            <a:rot lat="0" lon="0" rev="0"/>
          </a:camera>
          <a:lightRig rig="threePt" dir="t">
            <a:rot lat="0" lon="0" rev="20640000"/>
          </a:lightRig>
        </a:scene3d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Безопасность</a:t>
          </a:r>
          <a:r>
            <a:rPr lang="en-US" sz="1600" b="1" kern="1200" dirty="0" smtClean="0"/>
            <a:t/>
          </a:r>
          <a:br>
            <a:rPr lang="en-US" sz="1600" b="1" kern="1200" dirty="0" smtClean="0"/>
          </a:br>
          <a:r>
            <a:rPr lang="en-US" sz="1600" b="1" kern="1200" dirty="0" smtClean="0"/>
            <a:t>(</a:t>
          </a:r>
          <a:r>
            <a:rPr lang="ru-RU" sz="1600" b="1" kern="1200" dirty="0" smtClean="0"/>
            <a:t>2 документа)</a:t>
          </a:r>
          <a:endParaRPr lang="ru-RU" sz="1600" b="1" kern="1200" dirty="0"/>
        </a:p>
      </dsp:txBody>
      <dsp:txXfrm>
        <a:off x="126474" y="2862998"/>
        <a:ext cx="1447278" cy="655059"/>
      </dsp:txXfrm>
    </dsp:sp>
    <dsp:sp modelId="{A1942D2A-3337-46A3-89B2-440FAE2A8964}">
      <dsp:nvSpPr>
        <dsp:cNvPr id="0" name=""/>
        <dsp:cNvSpPr/>
      </dsp:nvSpPr>
      <dsp:spPr>
        <a:xfrm>
          <a:off x="43810" y="3683778"/>
          <a:ext cx="1612604" cy="2048306"/>
        </a:xfrm>
        <a:prstGeom prst="roundRect">
          <a:avLst>
            <a:gd name="adj" fmla="val 10000"/>
          </a:avLst>
        </a:prstGeom>
        <a:solidFill>
          <a:srgbClr val="FF66CC">
            <a:alpha val="44000"/>
          </a:srgb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perspectiveLeft" fov="1800000" zoom="91000">
            <a:rot lat="0" lon="0" rev="0"/>
          </a:camera>
          <a:lightRig rig="threePt" dir="t">
            <a:rot lat="0" lon="0" rev="20640000"/>
          </a:lightRig>
        </a:scene3d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Правила </a:t>
          </a:r>
          <a:r>
            <a:rPr lang="en-US" sz="1600" b="1" kern="1200" dirty="0" smtClean="0"/>
            <a:t>GLP</a:t>
          </a:r>
          <a:endParaRPr lang="ru-RU" sz="16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Правила </a:t>
          </a:r>
          <a:r>
            <a:rPr lang="en-US" sz="1600" b="1" kern="1200" dirty="0" smtClean="0"/>
            <a:t>GVP</a:t>
          </a:r>
          <a:endParaRPr lang="ru-RU" sz="1600" b="1" kern="1200" dirty="0"/>
        </a:p>
      </dsp:txBody>
      <dsp:txXfrm>
        <a:off x="91042" y="3731010"/>
        <a:ext cx="1518140" cy="1953842"/>
      </dsp:txXfrm>
    </dsp:sp>
    <dsp:sp modelId="{88B65B3C-0141-49F9-AC02-8D41B881958F}">
      <dsp:nvSpPr>
        <dsp:cNvPr id="0" name=""/>
        <dsp:cNvSpPr/>
      </dsp:nvSpPr>
      <dsp:spPr>
        <a:xfrm>
          <a:off x="1764234" y="2842618"/>
          <a:ext cx="1409647" cy="695819"/>
        </a:xfrm>
        <a:prstGeom prst="roundRect">
          <a:avLst>
            <a:gd name="adj" fmla="val 10000"/>
          </a:avLst>
        </a:prstGeom>
        <a:solidFill>
          <a:srgbClr val="66CCFF">
            <a:alpha val="87843"/>
          </a:srgb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perspectiveLeft" fov="1800000" zoom="91000">
            <a:rot lat="0" lon="0" rev="0"/>
          </a:camera>
          <a:lightRig rig="threePt" dir="t">
            <a:rot lat="0" lon="0" rev="20640000"/>
          </a:lightRig>
        </a:scene3d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Эффективность</a:t>
          </a:r>
          <a:r>
            <a:rPr lang="en-US" sz="1400" b="1" kern="1200" dirty="0" smtClean="0"/>
            <a:t/>
          </a:r>
          <a:br>
            <a:rPr lang="en-US" sz="1400" b="1" kern="1200" dirty="0" smtClean="0"/>
          </a:br>
          <a:r>
            <a:rPr lang="ru-RU" sz="1400" b="1" kern="1200" dirty="0" smtClean="0"/>
            <a:t>(3 документа)</a:t>
          </a:r>
          <a:endParaRPr lang="ru-RU" sz="1400" b="1" kern="1200" dirty="0"/>
        </a:p>
      </dsp:txBody>
      <dsp:txXfrm>
        <a:off x="1784614" y="2862998"/>
        <a:ext cx="1368887" cy="655059"/>
      </dsp:txXfrm>
    </dsp:sp>
    <dsp:sp modelId="{524D0BCB-8BEE-4067-A804-48EFC30DD64D}">
      <dsp:nvSpPr>
        <dsp:cNvPr id="0" name=""/>
        <dsp:cNvSpPr/>
      </dsp:nvSpPr>
      <dsp:spPr>
        <a:xfrm>
          <a:off x="1720202" y="3683778"/>
          <a:ext cx="1497711" cy="2048306"/>
        </a:xfrm>
        <a:prstGeom prst="roundRect">
          <a:avLst>
            <a:gd name="adj" fmla="val 10000"/>
          </a:avLst>
        </a:prstGeom>
        <a:solidFill>
          <a:srgbClr val="66CCFF">
            <a:alpha val="88000"/>
          </a:srgb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perspectiveLeft" fov="1800000" zoom="91000">
            <a:rot lat="0" lon="0" rev="0"/>
          </a:camera>
          <a:lightRig rig="threePt" dir="t">
            <a:rot lat="0" lon="0" rev="20640000"/>
          </a:lightRig>
        </a:scene3d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700"/>
            </a:spcAft>
          </a:pPr>
          <a:r>
            <a:rPr lang="ru-RU" sz="1400" b="1" kern="1200" dirty="0" smtClean="0"/>
            <a:t>Правила </a:t>
          </a:r>
          <a:r>
            <a:rPr lang="en-US" sz="1400" b="1" kern="1200" dirty="0" smtClean="0"/>
            <a:t>GCP</a:t>
          </a:r>
          <a:endParaRPr lang="ru-RU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700"/>
            </a:spcAft>
          </a:pPr>
          <a:r>
            <a:rPr lang="ru-RU" sz="1400" b="1" kern="1200" dirty="0" smtClean="0"/>
            <a:t>Правила </a:t>
          </a:r>
          <a:r>
            <a:rPr lang="ru-RU" sz="1400" b="1" kern="1200" dirty="0" err="1" smtClean="0"/>
            <a:t>био</a:t>
          </a:r>
          <a:r>
            <a:rPr lang="en-US" sz="1400" b="1" kern="1200" dirty="0" smtClean="0"/>
            <a:t>-</a:t>
          </a:r>
          <a:r>
            <a:rPr lang="ru-RU" sz="1400" b="1" kern="1200" dirty="0" smtClean="0"/>
            <a:t>эквивалентности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700"/>
            </a:spcAft>
          </a:pPr>
          <a:r>
            <a:rPr lang="ru-RU" sz="1400" b="1" kern="1200" dirty="0" smtClean="0"/>
            <a:t>Правила исследования биологических ЛС</a:t>
          </a:r>
          <a:endParaRPr lang="ru-RU" sz="1400" b="1" kern="1200" dirty="0"/>
        </a:p>
      </dsp:txBody>
      <dsp:txXfrm>
        <a:off x="1764068" y="3727644"/>
        <a:ext cx="1409979" cy="1960574"/>
      </dsp:txXfrm>
    </dsp:sp>
    <dsp:sp modelId="{49057610-A1ED-41B4-BC48-8482AA9C21D7}">
      <dsp:nvSpPr>
        <dsp:cNvPr id="0" name=""/>
        <dsp:cNvSpPr/>
      </dsp:nvSpPr>
      <dsp:spPr>
        <a:xfrm>
          <a:off x="3281700" y="2842618"/>
          <a:ext cx="4667553" cy="695819"/>
        </a:xfrm>
        <a:prstGeom prst="roundRect">
          <a:avLst>
            <a:gd name="adj" fmla="val 10000"/>
          </a:avLst>
        </a:prstGeom>
        <a:solidFill>
          <a:srgbClr val="CCCCFF">
            <a:alpha val="87843"/>
          </a:srgb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perspectiveLeft" fov="1800000" zoom="91000">
            <a:rot lat="0" lon="0" rev="0"/>
          </a:camera>
          <a:lightRig rig="threePt" dir="t">
            <a:rot lat="0" lon="0" rev="20640000"/>
          </a:lightRig>
        </a:scene3d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11 документов по контролю и обеспечению качества лекарственных препаратов</a:t>
          </a:r>
          <a:endParaRPr lang="ru-RU" sz="1600" b="1" kern="1200" dirty="0"/>
        </a:p>
      </dsp:txBody>
      <dsp:txXfrm>
        <a:off x="3302080" y="2862998"/>
        <a:ext cx="4626793" cy="655059"/>
      </dsp:txXfrm>
    </dsp:sp>
    <dsp:sp modelId="{3F9F3054-BFA9-4E34-8800-443F752D36C8}">
      <dsp:nvSpPr>
        <dsp:cNvPr id="0" name=""/>
        <dsp:cNvSpPr/>
      </dsp:nvSpPr>
      <dsp:spPr>
        <a:xfrm>
          <a:off x="3299871" y="3683778"/>
          <a:ext cx="1416184" cy="2048306"/>
        </a:xfrm>
        <a:prstGeom prst="roundRect">
          <a:avLst>
            <a:gd name="adj" fmla="val 10000"/>
          </a:avLst>
        </a:prstGeom>
        <a:solidFill>
          <a:srgbClr val="CCCCFF">
            <a:alpha val="88000"/>
          </a:srgb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perspectiveLeft" fov="1800000" zoom="91000">
            <a:rot lat="0" lon="0" rev="0"/>
          </a:camera>
          <a:lightRig rig="threePt" dir="t">
            <a:rot lat="0" lon="0" rev="20640000"/>
          </a:lightRig>
        </a:scene3d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Правила </a:t>
          </a:r>
          <a:r>
            <a:rPr lang="en-US" sz="1600" b="1" kern="1200" dirty="0" smtClean="0"/>
            <a:t>GMP</a:t>
          </a:r>
          <a:endParaRPr lang="ru-RU" sz="16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Правила </a:t>
          </a:r>
          <a:r>
            <a:rPr lang="en-US" sz="1600" b="1" kern="1200" dirty="0" smtClean="0"/>
            <a:t>GDP</a:t>
          </a:r>
          <a:endParaRPr lang="ru-RU" sz="16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Аттестация  и реестр уполномоченных лиц</a:t>
          </a:r>
        </a:p>
      </dsp:txBody>
      <dsp:txXfrm>
        <a:off x="3341350" y="3725257"/>
        <a:ext cx="1333226" cy="1965348"/>
      </dsp:txXfrm>
    </dsp:sp>
    <dsp:sp modelId="{C45C0244-3183-4FA3-86B4-7CB21EA5EEBD}">
      <dsp:nvSpPr>
        <dsp:cNvPr id="0" name=""/>
        <dsp:cNvSpPr/>
      </dsp:nvSpPr>
      <dsp:spPr>
        <a:xfrm>
          <a:off x="4747731" y="3683778"/>
          <a:ext cx="1508376" cy="2048306"/>
        </a:xfrm>
        <a:prstGeom prst="roundRect">
          <a:avLst>
            <a:gd name="adj" fmla="val 10000"/>
          </a:avLst>
        </a:prstGeom>
        <a:solidFill>
          <a:srgbClr val="CCCCFF">
            <a:alpha val="88000"/>
          </a:srgb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perspectiveLeft" fov="1800000" zoom="91000">
            <a:rot lat="0" lon="0" rev="0"/>
          </a:camera>
          <a:lightRig rig="threePt" dir="t">
            <a:rot lat="0" lon="0" rev="20640000"/>
          </a:lightRig>
        </a:scene3d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Система</a:t>
          </a:r>
          <a:br>
            <a:rPr lang="ru-RU" sz="1400" b="1" kern="1200" dirty="0" smtClean="0"/>
          </a:br>
          <a:r>
            <a:rPr lang="ru-RU" sz="1400" b="1" kern="1200" dirty="0" smtClean="0"/>
            <a:t>качества ФИ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Правила и порядок </a:t>
          </a:r>
          <a:r>
            <a:rPr lang="ru-RU" sz="1400" b="1" kern="1200" dirty="0" err="1" smtClean="0"/>
            <a:t>фарминспекций</a:t>
          </a:r>
          <a:endParaRPr lang="ru-RU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Реестр инспекторов</a:t>
          </a:r>
          <a:endParaRPr lang="ru-RU" sz="1400" b="1" kern="1200" dirty="0"/>
        </a:p>
      </dsp:txBody>
      <dsp:txXfrm>
        <a:off x="4791910" y="3727957"/>
        <a:ext cx="1420018" cy="1959948"/>
      </dsp:txXfrm>
    </dsp:sp>
    <dsp:sp modelId="{6838F6E5-B6FA-4DAB-AD3E-F4748DADB5DD}">
      <dsp:nvSpPr>
        <dsp:cNvPr id="0" name=""/>
        <dsp:cNvSpPr/>
      </dsp:nvSpPr>
      <dsp:spPr>
        <a:xfrm>
          <a:off x="6287783" y="3683778"/>
          <a:ext cx="1643300" cy="2048306"/>
        </a:xfrm>
        <a:prstGeom prst="roundRect">
          <a:avLst>
            <a:gd name="adj" fmla="val 10000"/>
          </a:avLst>
        </a:prstGeom>
        <a:solidFill>
          <a:srgbClr val="CCCCFF">
            <a:alpha val="88000"/>
          </a:srgb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perspectiveLeft" fov="1800000" zoom="91000">
            <a:rot lat="0" lon="0" rev="0"/>
          </a:camera>
          <a:lightRig rig="threePt" dir="t">
            <a:rot lat="0" lon="0" rev="20640000"/>
          </a:lightRig>
        </a:scene3d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85000"/>
            </a:lnSpc>
            <a:spcBef>
              <a:spcPct val="0"/>
            </a:spcBef>
            <a:spcAft>
              <a:spcPts val="300"/>
            </a:spcAft>
          </a:pPr>
          <a:r>
            <a:rPr lang="ru-RU" sz="1400" b="1" kern="1200" dirty="0" smtClean="0"/>
            <a:t>Концепция гармонизации фармакопей</a:t>
          </a:r>
        </a:p>
        <a:p>
          <a:pPr lvl="0" algn="ctr" defTabSz="622300">
            <a:lnSpc>
              <a:spcPct val="85000"/>
            </a:lnSpc>
            <a:spcBef>
              <a:spcPct val="0"/>
            </a:spcBef>
            <a:spcAft>
              <a:spcPts val="300"/>
            </a:spcAft>
          </a:pPr>
          <a:r>
            <a:rPr lang="ru-RU" sz="1400" b="1" kern="1200" dirty="0" smtClean="0"/>
            <a:t>Фармакопейный комитет</a:t>
          </a:r>
        </a:p>
        <a:p>
          <a:pPr lvl="0" algn="ctr" defTabSz="622300">
            <a:lnSpc>
              <a:spcPct val="85000"/>
            </a:lnSpc>
            <a:spcBef>
              <a:spcPct val="0"/>
            </a:spcBef>
            <a:spcAft>
              <a:spcPts val="300"/>
            </a:spcAft>
          </a:pPr>
          <a:r>
            <a:rPr lang="ru-RU" sz="1400" b="1" kern="1200" dirty="0" smtClean="0"/>
            <a:t>Взаимодействие по выявлению некачественных ЛС</a:t>
          </a:r>
        </a:p>
      </dsp:txBody>
      <dsp:txXfrm>
        <a:off x="6335914" y="3731909"/>
        <a:ext cx="1547038" cy="1952044"/>
      </dsp:txXfrm>
    </dsp:sp>
    <dsp:sp modelId="{3AE88D32-5342-42D0-B6EC-AE7E5D4487D2}">
      <dsp:nvSpPr>
        <dsp:cNvPr id="0" name=""/>
        <dsp:cNvSpPr/>
      </dsp:nvSpPr>
      <dsp:spPr>
        <a:xfrm>
          <a:off x="8013040" y="2842618"/>
          <a:ext cx="1520212" cy="683996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  <a:alpha val="8800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perspectiveLeft" fov="1800000" zoom="91000">
            <a:rot lat="0" lon="0" rev="0"/>
          </a:camera>
          <a:lightRig rig="threePt" dir="t">
            <a:rot lat="0" lon="0" rev="20640000"/>
          </a:lightRig>
        </a:scene3d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85000"/>
            </a:lnSpc>
            <a:spcBef>
              <a:spcPct val="0"/>
            </a:spcBef>
            <a:spcAft>
              <a:spcPts val="300"/>
            </a:spcAft>
          </a:pPr>
          <a:r>
            <a:rPr lang="ru-RU" sz="1400" b="1" kern="1200" dirty="0" smtClean="0"/>
            <a:t>2 документа по отдельным вопросам</a:t>
          </a:r>
        </a:p>
      </dsp:txBody>
      <dsp:txXfrm>
        <a:off x="8033074" y="2862652"/>
        <a:ext cx="1480144" cy="643928"/>
      </dsp:txXfrm>
    </dsp:sp>
    <dsp:sp modelId="{9EFFD76D-EE03-4BA5-873F-0F46649209C6}">
      <dsp:nvSpPr>
        <dsp:cNvPr id="0" name=""/>
        <dsp:cNvSpPr/>
      </dsp:nvSpPr>
      <dsp:spPr>
        <a:xfrm>
          <a:off x="8018959" y="3671954"/>
          <a:ext cx="1508376" cy="2052004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  <a:alpha val="8800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perspectiveLeft" fov="1800000" zoom="91000">
            <a:rot lat="0" lon="0" rev="0"/>
          </a:camera>
          <a:lightRig rig="threePt" dir="t">
            <a:rot lat="0" lon="0" rev="20640000"/>
          </a:lightRig>
        </a:scene3d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О </a:t>
          </a:r>
          <a:r>
            <a:rPr lang="ru-RU" sz="1400" b="1" kern="1200" dirty="0" err="1" smtClean="0"/>
            <a:t>взаимо-заменяемости</a:t>
          </a:r>
          <a:r>
            <a:rPr lang="ru-RU" sz="1400" b="1" kern="1200" dirty="0" smtClean="0"/>
            <a:t> ЛП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/>
          </a:r>
          <a:br>
            <a:rPr lang="ru-RU" sz="1400" b="1" kern="1200" dirty="0" smtClean="0"/>
          </a:br>
          <a:r>
            <a:rPr lang="ru-RU" sz="1400" b="1" kern="1200" dirty="0" smtClean="0"/>
            <a:t>О признании результатов </a:t>
          </a:r>
          <a:r>
            <a:rPr lang="en-US" sz="1400" b="1" kern="1200" dirty="0" smtClean="0"/>
            <a:t>GMP</a:t>
          </a:r>
          <a:r>
            <a:rPr lang="ru-RU" sz="1400" b="1" kern="1200" dirty="0" smtClean="0"/>
            <a:t> инспекций</a:t>
          </a:r>
        </a:p>
      </dsp:txBody>
      <dsp:txXfrm>
        <a:off x="8063138" y="3716133"/>
        <a:ext cx="1420018" cy="196364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898125-4782-4187-8DE3-3DED0597CFC3}" type="datetimeFigureOut">
              <a:rPr lang="ru-RU" smtClean="0"/>
              <a:t>15.05.2017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C56955-3BCB-43FD-B1BC-655C42C4CC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617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04A69E-9058-45A2-9B8E-B93776DB6917}" type="datetimeFigureOut">
              <a:rPr lang="ru-RU" smtClean="0"/>
              <a:t>15.05.2017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0D4843-8F55-4ECA-BDA0-F10F44C73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189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D4843-8F55-4ECA-BDA0-F10F44C73AC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417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04474-406B-4CC8-BF99-6BE8C6A1C65F}" type="datetime1">
              <a:rPr lang="ru-RU" smtClean="0"/>
              <a:t>15.05.2017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DA603C2-DC32-42BB-90FC-CB663BCC0876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15" descr="http://www.eurasiancommission.org/_layouts/Lanit.EEC.Design/imgs/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57" y="116632"/>
            <a:ext cx="258286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9A3F4-2BDB-40EF-8829-7EF877071FBA}" type="datetime1">
              <a:rPr lang="ru-RU" smtClean="0"/>
              <a:t>15.05.2017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603C2-DC32-42BB-90FC-CB663BCC08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CA003-A905-4672-823D-2A565EC2518C}" type="datetime1">
              <a:rPr lang="ru-RU" smtClean="0"/>
              <a:t>15.05.2017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603C2-DC32-42BB-90FC-CB663BCC08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04664"/>
            <a:ext cx="6143600" cy="7920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251520" y="1268760"/>
            <a:ext cx="8663880" cy="4827240"/>
          </a:xfrm>
        </p:spPr>
        <p:txBody>
          <a:bodyPr>
            <a:normAutofit/>
          </a:bodyPr>
          <a:lstStyle/>
          <a:p>
            <a:pPr lvl="0"/>
            <a:r>
              <a:rPr lang="ru-RU" noProof="0" smtClean="0"/>
              <a:t>Вставка таблицы</a:t>
            </a:r>
            <a:endParaRPr lang="ru-RU" noProof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F02A8-4185-416A-B8A3-002568003FA4}" type="datetime1">
              <a:rPr lang="ru-RU" smtClean="0"/>
              <a:t>15.05.2017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493D6-7733-47B3-96C7-BC9BD19811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186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19472"/>
            <a:ext cx="6192688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33400" y="1828800"/>
            <a:ext cx="40005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86300" y="1828800"/>
            <a:ext cx="40005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86300" y="3924300"/>
            <a:ext cx="40005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533400" y="6248400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70102-41E4-4F8B-B310-CD44CA4DBA74}" type="datetime1">
              <a:rPr lang="ru-RU" smtClean="0"/>
              <a:t>15.05.2017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2385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70957D-AF29-4238-B93E-D1729BA986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855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2915816" y="457200"/>
            <a:ext cx="6075784" cy="8382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644C6-454A-492B-86B6-88A0659AA1B5}" type="datetime1">
              <a:rPr lang="ru-RU" smtClean="0"/>
              <a:t>15.05.2017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DA603C2-DC32-42BB-90FC-CB663BCC08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D9FFB-F53C-4573-A68C-4381004DB216}" type="datetime1">
              <a:rPr lang="ru-RU" smtClean="0"/>
              <a:t>15.05.2017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603C2-DC32-42BB-90FC-CB663BCC087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2843808" y="404664"/>
            <a:ext cx="6144744" cy="89378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85DB3-CF78-4C70-866D-1219E5512515}" type="datetime1">
              <a:rPr lang="ru-RU" smtClean="0"/>
              <a:t>15.05.2017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603C2-DC32-42BB-90FC-CB663BCC08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52E3E-9BBF-4F58-AA40-62AE2B16006C}" type="datetime1">
              <a:rPr lang="ru-RU" smtClean="0"/>
              <a:t>15.05.2017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DA603C2-DC32-42BB-90FC-CB663BCC087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pic>
        <p:nvPicPr>
          <p:cNvPr id="12" name="Picture 15" descr="http://www.eurasiancommission.org/_layouts/Lanit.EEC.Design/imgs/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37312"/>
            <a:ext cx="258286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2771800" y="457200"/>
            <a:ext cx="6216752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B7F5-C7D9-49F6-834A-8BC72FF35BA1}" type="datetime1">
              <a:rPr lang="ru-RU" smtClean="0"/>
              <a:t>15.05.2017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603C2-DC32-42BB-90FC-CB663BCC08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A6436-DB5E-46F6-8326-346833E434A7}" type="datetime1">
              <a:rPr lang="ru-RU" smtClean="0"/>
              <a:t>15.05.2017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603C2-DC32-42BB-90FC-CB663BCC08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A3FAD-D753-43A4-8969-0B49FED74254}" type="datetime1">
              <a:rPr lang="ru-RU" smtClean="0"/>
              <a:t>15.05.2017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603C2-DC32-42BB-90FC-CB663BCC0876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15" descr="http://www.eurasiancommission.org/_layouts/Lanit.EEC.Design/imgs/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37312"/>
            <a:ext cx="258286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25A3A-F8F2-46B1-9919-BF58195068AC}" type="datetime1">
              <a:rPr lang="ru-RU" smtClean="0"/>
              <a:t>15.05.2017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603C2-DC32-42BB-90FC-CB663BCC0876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pic>
        <p:nvPicPr>
          <p:cNvPr id="8" name="Picture 15" descr="http://www.eurasiancommission.org/_layouts/Lanit.EEC.Design/imgs/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63" y="116632"/>
            <a:ext cx="258286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alphaModFix amt="30000"/>
            <a:duotone>
              <a:schemeClr val="bg2">
                <a:shade val="30000"/>
                <a:satMod val="455000"/>
              </a:schemeClr>
              <a:schemeClr val="bg2">
                <a:tint val="95000"/>
                <a:satMod val="120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269C4C2-8C3D-4359-B3B0-72B6E7D23B44}" type="datetime1">
              <a:rPr lang="ru-RU" smtClean="0"/>
              <a:t>15.05.2017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DA603C2-DC32-42BB-90FC-CB663BCC087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987824" y="457200"/>
            <a:ext cx="6003776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pic>
        <p:nvPicPr>
          <p:cNvPr id="13" name="Picture 15" descr="http://www.eurasiancommission.org/_layouts/Lanit.EEC.Design/imgs/logo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05" y="116632"/>
            <a:ext cx="258286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urasiancommission.org/ru/act/texnreg/deptexreg/LS1/Pages/drug_products.aspx" TargetMode="External"/><Relationship Id="rId2" Type="http://schemas.openxmlformats.org/officeDocument/2006/relationships/hyperlink" Target="http://www.eurasiancommission.org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chart" Target="../charts/chart1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4869160"/>
            <a:ext cx="8856984" cy="1222375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Гармонизация национальных регуляторных процедур – необходимое условие создания общего рынка лекарственных средств в рамках ЕАЭС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Корешков В.Н.</a:t>
            </a:r>
          </a:p>
          <a:p>
            <a:r>
              <a:rPr lang="ru-RU" baseline="30000" dirty="0" smtClean="0">
                <a:solidFill>
                  <a:schemeClr val="tx1"/>
                </a:solidFill>
              </a:rPr>
              <a:t>Член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baseline="30000" dirty="0" smtClean="0">
                <a:solidFill>
                  <a:schemeClr val="tx1"/>
                </a:solidFill>
              </a:rPr>
              <a:t>Коллегии (Министр) по техническому регулированию Евразийской экономической комиссии</a:t>
            </a:r>
          </a:p>
        </p:txBody>
      </p:sp>
    </p:spTree>
    <p:extLst>
      <p:ext uri="{BB962C8B-B14F-4D97-AF65-F5344CB8AC3E}">
        <p14:creationId xmlns:p14="http://schemas.microsoft.com/office/powerpoint/2010/main" val="252814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7883400"/>
              </p:ext>
            </p:extLst>
          </p:nvPr>
        </p:nvGraphicFramePr>
        <p:xfrm>
          <a:off x="-612575" y="908721"/>
          <a:ext cx="9721651" cy="59492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350124" y="6597352"/>
            <a:ext cx="758952" cy="246888"/>
          </a:xfrm>
        </p:spPr>
        <p:txBody>
          <a:bodyPr/>
          <a:lstStyle/>
          <a:p>
            <a:fld id="{CDA603C2-DC32-42BB-90FC-CB663BCC0876}" type="slidenum">
              <a:rPr lang="ru-RU" b="1" smtClean="0">
                <a:solidFill>
                  <a:schemeClr val="tx1"/>
                </a:solidFill>
              </a:rPr>
              <a:t>10</a:t>
            </a:fld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116632"/>
            <a:ext cx="6075784" cy="838200"/>
          </a:xfrm>
        </p:spPr>
        <p:txBody>
          <a:bodyPr>
            <a:noAutofit/>
          </a:bodyPr>
          <a:lstStyle/>
          <a:p>
            <a:r>
              <a:rPr lang="ru-RU" sz="2200" dirty="0"/>
              <a:t>Нормативная база в области регулирования рынка </a:t>
            </a:r>
            <a:r>
              <a:rPr lang="ru-RU" sz="2200" dirty="0" err="1"/>
              <a:t>лЕКАРСТВ</a:t>
            </a:r>
            <a:r>
              <a:rPr lang="ru-RU" sz="2200" dirty="0"/>
              <a:t>: ДОКУМЕНТЫ ТРЕТЬЕГО УРОВНЯ (2016-2018 </a:t>
            </a:r>
            <a:r>
              <a:rPr lang="ru-RU" sz="2200" dirty="0" err="1"/>
              <a:t>гг</a:t>
            </a:r>
            <a:r>
              <a:rPr lang="ru-RU" sz="22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56778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771800" y="116632"/>
            <a:ext cx="6075784" cy="838200"/>
          </a:xfrm>
        </p:spPr>
        <p:txBody>
          <a:bodyPr>
            <a:normAutofit fontScale="90000"/>
          </a:bodyPr>
          <a:lstStyle/>
          <a:p>
            <a:r>
              <a:rPr lang="ru-RU" dirty="0"/>
              <a:t>Нормативная БАЗА ОБЩЕГО РЫНКА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8884096" cy="5400600"/>
          </a:xfrm>
        </p:spPr>
        <p:txBody>
          <a:bodyPr lIns="76819" tIns="38409" rIns="76819" bIns="38409">
            <a:normAutofit/>
          </a:bodyPr>
          <a:lstStyle/>
          <a:p>
            <a:pPr marL="0" indent="0">
              <a:buNone/>
            </a:pPr>
            <a:r>
              <a:rPr lang="ru-RU" sz="1700" dirty="0"/>
              <a:t>Доступ к документам:</a:t>
            </a:r>
          </a:p>
          <a:p>
            <a:pPr marL="0" indent="0">
              <a:buNone/>
            </a:pPr>
            <a:r>
              <a:rPr lang="ru-RU" sz="1700" b="1" dirty="0">
                <a:solidFill>
                  <a:srgbClr val="002060"/>
                </a:solidFill>
              </a:rPr>
              <a:t>ЧЕРЕЗ САЙТ ЕВРАЗИЙСКОГО ЭКОНОМИЧЕСКОГО СОЮЗА</a:t>
            </a:r>
          </a:p>
          <a:p>
            <a:r>
              <a:rPr lang="en-US" sz="1700" dirty="0">
                <a:solidFill>
                  <a:schemeClr val="bg1">
                    <a:lumMod val="10000"/>
                  </a:schemeClr>
                </a:solidFill>
                <a:hlinkClick r:id="rId2"/>
              </a:rPr>
              <a:t>https://docs.eaeunion.org</a:t>
            </a:r>
            <a:endParaRPr lang="ru-RU" sz="1700" dirty="0">
              <a:solidFill>
                <a:schemeClr val="bg1">
                  <a:lumMod val="10000"/>
                </a:schemeClr>
              </a:solidFill>
              <a:hlinkClick r:id="rId2"/>
            </a:endParaRPr>
          </a:p>
          <a:p>
            <a:pPr marL="376092" indent="0">
              <a:buNone/>
            </a:pPr>
            <a:r>
              <a:rPr lang="ru-RU" sz="1700" dirty="0">
                <a:solidFill>
                  <a:schemeClr val="bg1">
                    <a:lumMod val="10000"/>
                  </a:schemeClr>
                </a:solidFill>
              </a:rPr>
              <a:t>Режим доступа:</a:t>
            </a:r>
            <a:r>
              <a:rPr lang="en-US" sz="1700" dirty="0">
                <a:solidFill>
                  <a:schemeClr val="bg1">
                    <a:lumMod val="10000"/>
                  </a:schemeClr>
                </a:solidFill>
              </a:rPr>
              <a:t/>
            </a:r>
            <a:br>
              <a:rPr lang="en-US" sz="1700" dirty="0">
                <a:solidFill>
                  <a:schemeClr val="bg1">
                    <a:lumMod val="10000"/>
                  </a:schemeClr>
                </a:solidFill>
              </a:rPr>
            </a:br>
            <a:r>
              <a:rPr lang="ru-RU" sz="1500" dirty="0"/>
              <a:t>«Акты Евразийской экономической комиссии</a:t>
            </a:r>
            <a:r>
              <a:rPr lang="ru-RU" sz="1500" dirty="0" smtClean="0"/>
              <a:t>» → </a:t>
            </a:r>
            <a:endParaRPr lang="en-US" sz="1500" dirty="0" smtClean="0"/>
          </a:p>
          <a:p>
            <a:pPr marL="376092" indent="0">
              <a:buNone/>
            </a:pPr>
            <a:r>
              <a:rPr lang="ru-RU" sz="1500" dirty="0" smtClean="0"/>
              <a:t>«</a:t>
            </a:r>
            <a:r>
              <a:rPr lang="ru-RU" sz="1500" dirty="0"/>
              <a:t>Коллегия </a:t>
            </a:r>
            <a:r>
              <a:rPr lang="ru-RU" sz="1500" dirty="0" smtClean="0"/>
              <a:t>Евразийской </a:t>
            </a:r>
            <a:r>
              <a:rPr lang="ru-RU" sz="1500" dirty="0"/>
              <a:t>экономической комиссии» </a:t>
            </a:r>
            <a:r>
              <a:rPr lang="ru-RU" sz="1500" dirty="0" smtClean="0"/>
              <a:t>→ </a:t>
            </a:r>
            <a:r>
              <a:rPr lang="ru-RU" sz="1500" dirty="0"/>
              <a:t>«Решения</a:t>
            </a:r>
            <a:r>
              <a:rPr lang="ru-RU" sz="1500" dirty="0" smtClean="0"/>
              <a:t>» →</a:t>
            </a:r>
            <a:r>
              <a:rPr lang="ru-RU" sz="1500" dirty="0"/>
              <a:t>«2015» </a:t>
            </a:r>
            <a:r>
              <a:rPr lang="ru-RU" sz="1500" dirty="0" smtClean="0"/>
              <a:t>→№№ </a:t>
            </a:r>
            <a:r>
              <a:rPr lang="en-US" sz="1500" dirty="0" smtClean="0"/>
              <a:t>119,121,178</a:t>
            </a:r>
          </a:p>
          <a:p>
            <a:pPr marL="376092" indent="0">
              <a:buNone/>
            </a:pPr>
            <a:r>
              <a:rPr lang="ru-RU" sz="1500" dirty="0" smtClean="0"/>
              <a:t>«</a:t>
            </a:r>
            <a:r>
              <a:rPr lang="ru-RU" sz="1500" dirty="0"/>
              <a:t>Коллегия Евразийской экономической комиссии» → </a:t>
            </a:r>
            <a:r>
              <a:rPr lang="ru-RU" sz="1500" dirty="0" smtClean="0"/>
              <a:t>«</a:t>
            </a:r>
            <a:r>
              <a:rPr lang="ru-RU" sz="1500" dirty="0"/>
              <a:t>Рекомендации»→«2015</a:t>
            </a:r>
            <a:r>
              <a:rPr lang="ru-RU" sz="1500" dirty="0" smtClean="0"/>
              <a:t>»</a:t>
            </a:r>
            <a:r>
              <a:rPr lang="ru-RU" sz="1500" dirty="0"/>
              <a:t> →</a:t>
            </a:r>
            <a:r>
              <a:rPr lang="ru-RU" sz="1500" dirty="0" smtClean="0"/>
              <a:t>№ 30</a:t>
            </a:r>
          </a:p>
          <a:p>
            <a:pPr marL="376092" indent="0">
              <a:buNone/>
            </a:pPr>
            <a:r>
              <a:rPr lang="ru-RU" sz="1500" dirty="0" smtClean="0"/>
              <a:t>«Совет Евразийской </a:t>
            </a:r>
            <a:r>
              <a:rPr lang="ru-RU" sz="1500" dirty="0"/>
              <a:t>экономической комиссии</a:t>
            </a:r>
            <a:r>
              <a:rPr lang="ru-RU" sz="1500" dirty="0" smtClean="0"/>
              <a:t>»  </a:t>
            </a:r>
            <a:r>
              <a:rPr lang="ru-RU" sz="1500" dirty="0"/>
              <a:t>→ «Решения</a:t>
            </a:r>
            <a:r>
              <a:rPr lang="ru-RU" sz="1500" dirty="0" smtClean="0"/>
              <a:t>»→</a:t>
            </a:r>
            <a:r>
              <a:rPr lang="ru-RU" sz="1500" dirty="0"/>
              <a:t>«</a:t>
            </a:r>
            <a:r>
              <a:rPr lang="ru-RU" sz="1500" dirty="0" smtClean="0"/>
              <a:t>2016</a:t>
            </a:r>
            <a:r>
              <a:rPr lang="ru-RU" sz="1500" dirty="0"/>
              <a:t>» </a:t>
            </a:r>
            <a:r>
              <a:rPr lang="ru-RU" sz="1500" dirty="0" smtClean="0"/>
              <a:t>→№№ 73-93</a:t>
            </a:r>
            <a:endParaRPr lang="ru-RU" sz="1500" dirty="0"/>
          </a:p>
          <a:p>
            <a:pPr marL="0" indent="0">
              <a:buNone/>
            </a:pPr>
            <a:endParaRPr lang="ru-RU" sz="17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1700" b="1" dirty="0" smtClean="0">
                <a:solidFill>
                  <a:srgbClr val="002060"/>
                </a:solidFill>
              </a:rPr>
              <a:t>ЧЕРЕЗ </a:t>
            </a:r>
            <a:r>
              <a:rPr lang="ru-RU" sz="1700" b="1" dirty="0">
                <a:solidFill>
                  <a:srgbClr val="002060"/>
                </a:solidFill>
              </a:rPr>
              <a:t>САЙТ ЕВРАЗИЙСКОЙ ЭКОНОМИЧЕСКОЙ КОМИССИИ</a:t>
            </a:r>
            <a:endParaRPr lang="ru-RU" sz="1700" dirty="0">
              <a:solidFill>
                <a:srgbClr val="002060"/>
              </a:solidFill>
            </a:endParaRPr>
          </a:p>
          <a:p>
            <a:r>
              <a:rPr lang="en-US" sz="1700" dirty="0">
                <a:solidFill>
                  <a:schemeClr val="bg1">
                    <a:lumMod val="10000"/>
                  </a:schemeClr>
                </a:solidFill>
                <a:hlinkClick r:id="rId2"/>
              </a:rPr>
              <a:t>http://www.eurasiancommission.org</a:t>
            </a:r>
            <a:endParaRPr lang="ru-RU" sz="1700" dirty="0">
              <a:solidFill>
                <a:schemeClr val="bg1">
                  <a:lumMod val="10000"/>
                </a:schemeClr>
              </a:solidFill>
            </a:endParaRPr>
          </a:p>
          <a:p>
            <a:pPr marL="376092" indent="0">
              <a:buNone/>
            </a:pPr>
            <a:r>
              <a:rPr lang="ru-RU" sz="1700" dirty="0">
                <a:solidFill>
                  <a:schemeClr val="bg1">
                    <a:lumMod val="10000"/>
                  </a:schemeClr>
                </a:solidFill>
              </a:rPr>
              <a:t>Режим доступа:</a:t>
            </a:r>
            <a:r>
              <a:rPr lang="en-US" sz="1700" dirty="0">
                <a:solidFill>
                  <a:schemeClr val="bg1">
                    <a:lumMod val="10000"/>
                  </a:schemeClr>
                </a:solidFill>
              </a:rPr>
              <a:t/>
            </a:r>
            <a:br>
              <a:rPr lang="en-US" sz="1700" dirty="0">
                <a:solidFill>
                  <a:schemeClr val="bg1">
                    <a:lumMod val="10000"/>
                  </a:schemeClr>
                </a:solidFill>
              </a:rPr>
            </a:br>
            <a:r>
              <a:rPr lang="ru-RU" sz="1500" dirty="0"/>
              <a:t>«Техническое </a:t>
            </a:r>
            <a:r>
              <a:rPr lang="ru-RU" sz="1500" dirty="0" err="1"/>
              <a:t>регулирование»→«Департамент</a:t>
            </a:r>
            <a:r>
              <a:rPr lang="ru-RU" sz="1500" dirty="0"/>
              <a:t> технического регулирования и аккредитации» →</a:t>
            </a:r>
            <a:br>
              <a:rPr lang="ru-RU" sz="1500" dirty="0"/>
            </a:br>
            <a:endParaRPr lang="ru-RU" sz="1500" dirty="0" smtClean="0"/>
          </a:p>
          <a:p>
            <a:pPr marL="376092" indent="0">
              <a:buNone/>
            </a:pPr>
            <a:r>
              <a:rPr lang="ru-RU" sz="1500" dirty="0" smtClean="0"/>
              <a:t>«</a:t>
            </a:r>
            <a:r>
              <a:rPr lang="ru-RU" sz="1500" dirty="0"/>
              <a:t>Формирование общего рынка лекарственных средств».</a:t>
            </a:r>
          </a:p>
          <a:p>
            <a:pPr marL="376092" indent="0">
              <a:buNone/>
            </a:pPr>
            <a:r>
              <a:rPr lang="ru-RU" sz="1500" dirty="0"/>
              <a:t>Документы доступны по гиперссылке </a:t>
            </a:r>
            <a:r>
              <a:rPr lang="ru-RU" sz="1500" dirty="0" smtClean="0"/>
              <a:t>«Акты </a:t>
            </a:r>
            <a:r>
              <a:rPr lang="ru-RU" sz="1500" dirty="0"/>
              <a:t>в сфере обращения лекарственных средств»</a:t>
            </a:r>
          </a:p>
          <a:p>
            <a:pPr marL="376092" indent="0">
              <a:buNone/>
            </a:pPr>
            <a:r>
              <a:rPr lang="en-US" sz="1500" dirty="0">
                <a:hlinkClick r:id="rId3"/>
              </a:rPr>
              <a:t>http://</a:t>
            </a:r>
            <a:r>
              <a:rPr lang="en-US" sz="1500" dirty="0" smtClean="0">
                <a:hlinkClick r:id="rId3"/>
              </a:rPr>
              <a:t>www.eurasiancommission.org/ru/act/texnreg/deptexreg/LS1/Pages/drug_products.aspx</a:t>
            </a:r>
            <a:endParaRPr lang="ru-RU" sz="1500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603C2-DC32-42BB-90FC-CB663BCC0876}" type="slidenum">
              <a:rPr lang="ru-RU" b="1" smtClean="0">
                <a:solidFill>
                  <a:schemeClr val="tx1"/>
                </a:solidFill>
              </a:rPr>
              <a:t>11</a:t>
            </a:fld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66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1" y="116632"/>
            <a:ext cx="6444209" cy="838200"/>
          </a:xfrm>
        </p:spPr>
        <p:txBody>
          <a:bodyPr>
            <a:noAutofit/>
          </a:bodyPr>
          <a:lstStyle/>
          <a:p>
            <a:r>
              <a:rPr lang="ru-RU" sz="2600" dirty="0" smtClean="0"/>
              <a:t>ПРОТОТИП ИНФОРМАЦИОННОЙ СИСТЕМЫ по ЛЕКАРСТВЕННЫМ СРЕДСТВАМ</a:t>
            </a:r>
            <a:endParaRPr lang="ru-RU" sz="2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58789" y="6580734"/>
            <a:ext cx="758952" cy="246888"/>
          </a:xfrm>
        </p:spPr>
        <p:txBody>
          <a:bodyPr/>
          <a:lstStyle/>
          <a:p>
            <a:fld id="{CDA603C2-DC32-42BB-90FC-CB663BCC0876}" type="slidenum">
              <a:rPr lang="ru-RU" b="1" smtClean="0">
                <a:solidFill>
                  <a:schemeClr val="tx1"/>
                </a:solidFill>
              </a:rPr>
              <a:t>12</a:t>
            </a:fld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27" t="10624" r="15003" b="2384"/>
          <a:stretch/>
        </p:blipFill>
        <p:spPr bwMode="auto">
          <a:xfrm>
            <a:off x="107504" y="1052736"/>
            <a:ext cx="8690309" cy="5577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59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6607" y="260648"/>
            <a:ext cx="6435824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Международная деятельность комиссии в сфере обращения лекарственных средств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6617796"/>
              </p:ext>
            </p:extLst>
          </p:nvPr>
        </p:nvGraphicFramePr>
        <p:xfrm>
          <a:off x="-324544" y="1412776"/>
          <a:ext cx="9468544" cy="5184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603C2-DC32-42BB-90FC-CB663BCC0876}" type="slidenum">
              <a:rPr lang="ru-RU" b="1" smtClean="0">
                <a:solidFill>
                  <a:schemeClr val="tx1"/>
                </a:solidFill>
              </a:rPr>
              <a:t>13</a:t>
            </a:fld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28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603C2-DC32-42BB-90FC-CB663BCC0876}" type="slidenum">
              <a:rPr lang="ru-RU" b="1" smtClean="0">
                <a:solidFill>
                  <a:schemeClr val="tx1"/>
                </a:solidFill>
              </a:rPr>
              <a:t>14</a:t>
            </a:fld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1988840"/>
            <a:ext cx="84969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/>
              <a:t>БЛАГОДАРЮ ЗА ВНИМАНИЕ!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55401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128182"/>
              </p:ext>
            </p:extLst>
          </p:nvPr>
        </p:nvGraphicFramePr>
        <p:xfrm>
          <a:off x="0" y="1124744"/>
          <a:ext cx="9577064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трелка вниз 2"/>
          <p:cNvSpPr/>
          <p:nvPr/>
        </p:nvSpPr>
        <p:spPr>
          <a:xfrm>
            <a:off x="1763688" y="4437112"/>
            <a:ext cx="1008112" cy="720081"/>
          </a:xfrm>
          <a:prstGeom prst="downArrow">
            <a:avLst>
              <a:gd name="adj1" fmla="val 60466"/>
              <a:gd name="adj2" fmla="val 50000"/>
            </a:avLst>
          </a:prstGeom>
          <a:solidFill>
            <a:srgbClr val="00B050">
              <a:alpha val="50000"/>
            </a:srgbClr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 prst="relaxedInset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466" tIns="49233" rIns="98466" bIns="49233"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6285402" y="3609021"/>
            <a:ext cx="1008112" cy="1548172"/>
          </a:xfrm>
          <a:prstGeom prst="downArrow">
            <a:avLst>
              <a:gd name="adj1" fmla="val 60466"/>
              <a:gd name="adj2" fmla="val 50000"/>
            </a:avLst>
          </a:prstGeom>
          <a:solidFill>
            <a:srgbClr val="FF0000">
              <a:alpha val="50000"/>
            </a:srgb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relaxedInset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466" tIns="49233" rIns="98466" bIns="49233" rtlCol="0" anchor="ctr"/>
          <a:lstStyle/>
          <a:p>
            <a:pPr algn="ctr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603C2-DC32-42BB-90FC-CB663BCC0876}" type="slidenum">
              <a:rPr lang="ru-RU" b="1" smtClean="0">
                <a:solidFill>
                  <a:schemeClr val="tx1"/>
                </a:solidFill>
              </a:rPr>
              <a:t>2</a:t>
            </a:fld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699792" y="116632"/>
            <a:ext cx="6444208" cy="838200"/>
          </a:xfrm>
        </p:spPr>
        <p:txBody>
          <a:bodyPr>
            <a:noAutofit/>
          </a:bodyPr>
          <a:lstStyle/>
          <a:p>
            <a:r>
              <a:rPr lang="ru-RU" sz="2000" dirty="0"/>
              <a:t>Нормативная база в области регулирования рынка ЛЕКАРСТВ и медицинских изделий: ДОКУМЕНТЫ ПЕРВОГО УРОВНЯ</a:t>
            </a:r>
          </a:p>
        </p:txBody>
      </p:sp>
    </p:spTree>
    <p:extLst>
      <p:ext uri="{BB962C8B-B14F-4D97-AF65-F5344CB8AC3E}">
        <p14:creationId xmlns:p14="http://schemas.microsoft.com/office/powerpoint/2010/main" val="202432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0312871"/>
              </p:ext>
            </p:extLst>
          </p:nvPr>
        </p:nvGraphicFramePr>
        <p:xfrm>
          <a:off x="-180528" y="836712"/>
          <a:ext cx="9324527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603C2-DC32-42BB-90FC-CB663BCC0876}" type="slidenum">
              <a:rPr lang="ru-RU" b="1" smtClean="0">
                <a:solidFill>
                  <a:schemeClr val="tx1"/>
                </a:solidFill>
              </a:rPr>
              <a:t>3</a:t>
            </a:fld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699792" y="116632"/>
            <a:ext cx="6336704" cy="667544"/>
          </a:xfrm>
        </p:spPr>
        <p:txBody>
          <a:bodyPr>
            <a:noAutofit/>
          </a:bodyPr>
          <a:lstStyle/>
          <a:p>
            <a:r>
              <a:rPr lang="ru-RU" sz="2400" dirty="0"/>
              <a:t>Ключевые положения соглашения об обращении ЛЕКАРСТВЕННЫХ СРЕДСТВ</a:t>
            </a:r>
          </a:p>
        </p:txBody>
      </p:sp>
    </p:spTree>
    <p:extLst>
      <p:ext uri="{BB962C8B-B14F-4D97-AF65-F5344CB8AC3E}">
        <p14:creationId xmlns:p14="http://schemas.microsoft.com/office/powerpoint/2010/main" val="400460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0"/>
            <a:ext cx="6300192" cy="939516"/>
          </a:xfrm>
        </p:spPr>
        <p:txBody>
          <a:bodyPr lIns="76819" tIns="38409" rIns="76819" bIns="38409"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</a:rPr>
              <a:t>Нормативная база в области регулирования рынка </a:t>
            </a:r>
            <a:r>
              <a:rPr lang="ru-RU" sz="2000" dirty="0" smtClean="0">
                <a:solidFill>
                  <a:schemeClr val="tx1"/>
                </a:solidFill>
              </a:rPr>
              <a:t>лекарств: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ДОКУМЕНТЫ ВТОРОГО УРОВНЯ</a:t>
            </a:r>
          </a:p>
        </p:txBody>
      </p:sp>
      <p:graphicFrame>
        <p:nvGraphicFramePr>
          <p:cNvPr id="4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6453569"/>
              </p:ext>
            </p:extLst>
          </p:nvPr>
        </p:nvGraphicFramePr>
        <p:xfrm>
          <a:off x="-252536" y="980729"/>
          <a:ext cx="9577064" cy="57332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603C2-DC32-42BB-90FC-CB663BCC0876}" type="slidenum">
              <a:rPr lang="ru-RU" b="1" smtClean="0">
                <a:solidFill>
                  <a:schemeClr val="tx1"/>
                </a:solidFill>
              </a:rPr>
              <a:t>4</a:t>
            </a:fld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17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771800" y="0"/>
            <a:ext cx="6290884" cy="964007"/>
          </a:xfrm>
        </p:spPr>
        <p:txBody>
          <a:bodyPr lIns="76819" tIns="38409" rIns="76819" bIns="38409">
            <a:normAutofit/>
          </a:bodyPr>
          <a:lstStyle/>
          <a:p>
            <a:r>
              <a:rPr lang="ru-RU" sz="2700" dirty="0">
                <a:solidFill>
                  <a:schemeClr val="tx1"/>
                </a:solidFill>
                <a:effectLst/>
              </a:rPr>
              <a:t>Процедуры регистрации и </a:t>
            </a:r>
            <a:r>
              <a:rPr lang="ru-RU" sz="2700" dirty="0" smtClean="0">
                <a:solidFill>
                  <a:schemeClr val="tx1"/>
                </a:solidFill>
                <a:effectLst/>
              </a:rPr>
              <a:t>экспертизы</a:t>
            </a:r>
            <a:endParaRPr lang="ru-RU" sz="2700" dirty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2525463"/>
              </p:ext>
            </p:extLst>
          </p:nvPr>
        </p:nvGraphicFramePr>
        <p:xfrm>
          <a:off x="90488" y="1179514"/>
          <a:ext cx="9018016" cy="4390101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6353720"/>
                <a:gridCol w="2664296"/>
              </a:tblGrid>
              <a:tr h="5195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НАЗВАНИЕ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  <a:t> ПРОЦЕДУРЫ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согласно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Правилам регистрации и экспертизы лекарственных средств (Решение Совета ЕЭК от 3 ноября 2016 года № 78)</a:t>
                      </a:r>
                      <a:endParaRPr lang="ru-RU" dirty="0" smtClean="0">
                        <a:effectLst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ДАТА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  <a:t> ВВЕДЕНИЯ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</a:tr>
              <a:tr h="1281141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Единая регистрация (право выбора – у заявителя):</a:t>
                      </a:r>
                    </a:p>
                    <a:p>
                      <a:pPr marL="285750" indent="-285750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децентрализованная процедура (длится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210 дней);</a:t>
                      </a:r>
                    </a:p>
                    <a:p>
                      <a:pPr marL="285750" indent="-285750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процедура взаимного признания (длится 210+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n×100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дней)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после получения ноты о ратификации протоколов присоединения к Соглашению Армении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</a:tr>
              <a:tr h="63856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Приведение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  <a:t> досье в соответствие с правилами Союза для ранее зарегистрированных лекарственных препаратов</a:t>
                      </a:r>
                      <a:b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  <a:t>(длится 100 дней)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  <a:t>до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31.12.2025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</a:tr>
              <a:tr h="63856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Подтверждение регистрации/перерегистрация</a:t>
                      </a:r>
                      <a:br>
                        <a:rPr lang="ru-RU" sz="18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(длится 120 дней)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  <a:t> (после единой регистрации)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первые 5(10) лет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</a:tr>
              <a:tr h="51957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Регистрация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  <a:t> по национальным правилам (для рынка одного государства)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до 31.12.2020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66687" y="5666508"/>
            <a:ext cx="8811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+mn-lt"/>
              </a:rPr>
              <a:t>Примечание: В рамках процедур единой регистрации, приведения досье в соответствие и подтверждения регистрации у заявителя имеется 2 «стоп-тайма» по 90 дней</a:t>
            </a:r>
            <a:endParaRPr lang="ru-RU" sz="1600" dirty="0">
              <a:latin typeface="+mn-lt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603C2-DC32-42BB-90FC-CB663BCC0876}" type="slidenum">
              <a:rPr lang="ru-RU" b="1" smtClean="0">
                <a:solidFill>
                  <a:schemeClr val="tx1"/>
                </a:solidFill>
              </a:rPr>
              <a:t>5</a:t>
            </a:fld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69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0"/>
            <a:ext cx="6444133" cy="764704"/>
          </a:xfrm>
        </p:spPr>
        <p:txBody>
          <a:bodyPr lIns="76819" tIns="38409" rIns="76819" bIns="38409">
            <a:noAutofit/>
          </a:bodyPr>
          <a:lstStyle/>
          <a:p>
            <a:r>
              <a:rPr lang="ru-RU" sz="2800" dirty="0"/>
              <a:t>«Новеллы» законодательного регулирования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7530083"/>
              </p:ext>
            </p:extLst>
          </p:nvPr>
        </p:nvGraphicFramePr>
        <p:xfrm>
          <a:off x="131715" y="1023681"/>
          <a:ext cx="8981779" cy="5799161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569239"/>
                <a:gridCol w="5441930"/>
                <a:gridCol w="1970610"/>
              </a:tblGrid>
              <a:tr h="136841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«НОВЕЛЛА»</a:t>
                      </a:r>
                      <a:endParaRPr lang="ru-RU" sz="1500" dirty="0"/>
                    </a:p>
                  </a:txBody>
                  <a:tcPr marL="68705" marR="68705" marT="45593" marB="45593"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Краткая характеристика</a:t>
                      </a:r>
                      <a:endParaRPr lang="ru-RU" sz="1500" dirty="0"/>
                    </a:p>
                  </a:txBody>
                  <a:tcPr marL="68705" marR="68705" marT="45593" marB="45593"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Нормативный</a:t>
                      </a:r>
                      <a:r>
                        <a:rPr lang="ru-RU" sz="1500" baseline="0" dirty="0" smtClean="0"/>
                        <a:t> акт</a:t>
                      </a:r>
                      <a:endParaRPr lang="ru-RU" sz="1500" dirty="0"/>
                    </a:p>
                  </a:txBody>
                  <a:tcPr marL="68705" marR="68705" marT="45593" marB="45593"/>
                </a:tc>
              </a:tr>
              <a:tr h="334351">
                <a:tc gridSpan="3">
                  <a:txBody>
                    <a:bodyPr/>
                    <a:lstStyle/>
                    <a:p>
                      <a:r>
                        <a:rPr lang="ru-RU" sz="1500" dirty="0" smtClean="0"/>
                        <a:t>Для производителей</a:t>
                      </a:r>
                      <a:r>
                        <a:rPr lang="ru-RU" sz="1500" baseline="0" dirty="0" smtClean="0"/>
                        <a:t> лекарственных средств</a:t>
                      </a:r>
                      <a:endParaRPr lang="ru-RU" sz="1500" dirty="0"/>
                    </a:p>
                  </a:txBody>
                  <a:tcPr marL="68705" marR="68705" marT="45593" marB="45593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17238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500" dirty="0" smtClean="0"/>
                        <a:t>Изменение</a:t>
                      </a:r>
                      <a:r>
                        <a:rPr lang="ru-RU" sz="1500" baseline="0" dirty="0" smtClean="0"/>
                        <a:t>  в части </a:t>
                      </a:r>
                      <a:r>
                        <a:rPr lang="en-US" sz="1500" baseline="0" dirty="0" smtClean="0"/>
                        <a:t>GMP</a:t>
                      </a:r>
                      <a:endParaRPr lang="ru-RU" sz="1500" dirty="0"/>
                    </a:p>
                  </a:txBody>
                  <a:tcPr marL="68705" marR="68705" marT="45593" marB="45593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500" dirty="0" smtClean="0"/>
                        <a:t>Введение института уполномоченных лиц по качеству (с процедурой их аттестации)</a:t>
                      </a:r>
                    </a:p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500" dirty="0" smtClean="0"/>
                        <a:t>Аудит</a:t>
                      </a:r>
                      <a:r>
                        <a:rPr lang="ru-RU" sz="1500" baseline="0" dirty="0" smtClean="0"/>
                        <a:t> производителем поставщика субстанций, результаты которого включаются в состав модуля 3 регистрационного досье</a:t>
                      </a:r>
                      <a:endParaRPr lang="ru-RU" sz="1500" dirty="0"/>
                    </a:p>
                  </a:txBody>
                  <a:tcPr marL="68705" marR="68705" marT="45593" marB="45593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500" dirty="0" smtClean="0"/>
                        <a:t>Решения Совета</a:t>
                      </a:r>
                      <a:r>
                        <a:rPr lang="ru-RU" sz="1500" baseline="0" dirty="0" smtClean="0"/>
                        <a:t/>
                      </a:r>
                      <a:br>
                        <a:rPr lang="ru-RU" sz="1500" baseline="0" dirty="0" smtClean="0"/>
                      </a:br>
                      <a:r>
                        <a:rPr lang="ru-RU" sz="1500" baseline="0" dirty="0" smtClean="0"/>
                        <a:t>от 03.11.2016 №№ 73,74,77</a:t>
                      </a:r>
                    </a:p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500" dirty="0" smtClean="0"/>
                        <a:t>Решение Совета</a:t>
                      </a:r>
                      <a:r>
                        <a:rPr lang="ru-RU" sz="1500" baseline="0" dirty="0" smtClean="0"/>
                        <a:t/>
                      </a:r>
                      <a:br>
                        <a:rPr lang="ru-RU" sz="1500" baseline="0" dirty="0" smtClean="0"/>
                      </a:br>
                      <a:r>
                        <a:rPr lang="ru-RU" sz="1500" baseline="0" dirty="0" smtClean="0"/>
                        <a:t>от 03.11.2016 №78</a:t>
                      </a:r>
                    </a:p>
                  </a:txBody>
                  <a:tcPr marL="68705" marR="68705" marT="45593" marB="45593"/>
                </a:tc>
              </a:tr>
              <a:tr h="2041869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500" dirty="0" smtClean="0"/>
                        <a:t>Изменение в части продукции</a:t>
                      </a:r>
                      <a:endParaRPr lang="ru-RU" sz="1500" dirty="0"/>
                    </a:p>
                  </a:txBody>
                  <a:tcPr marL="68705" marR="68705" marT="45593" marB="45593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500" dirty="0" smtClean="0"/>
                        <a:t>Изменение наименований</a:t>
                      </a:r>
                      <a:r>
                        <a:rPr lang="ru-RU" sz="1500" baseline="0" dirty="0" smtClean="0"/>
                        <a:t> лекарственных форм в соответствии с критериями их классификации</a:t>
                      </a:r>
                    </a:p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500" baseline="0" dirty="0" smtClean="0"/>
                        <a:t>Изменение подходов к маркировке и перечню обязательной для нанесения на упаковку информации</a:t>
                      </a:r>
                    </a:p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500" baseline="0" dirty="0" smtClean="0"/>
                        <a:t>Выделение группы гибридных препаратов (неполных генериков).</a:t>
                      </a:r>
                      <a:br>
                        <a:rPr lang="ru-RU" sz="1500" baseline="0" dirty="0" smtClean="0"/>
                      </a:br>
                      <a:r>
                        <a:rPr lang="ru-RU" sz="1500" baseline="0" dirty="0" smtClean="0"/>
                        <a:t>Выпуск продукции в старом дизайне упаковки не более 180 дней после подтверждения регистрации, внесения изменений типа </a:t>
                      </a:r>
                      <a:r>
                        <a:rPr lang="en-US" sz="1500" baseline="0" dirty="0" smtClean="0"/>
                        <a:t>I</a:t>
                      </a:r>
                      <a:r>
                        <a:rPr lang="ru-RU" sz="1500" baseline="0" dirty="0" smtClean="0"/>
                        <a:t>. Не предусмотрен для внесения изменений типа </a:t>
                      </a:r>
                      <a:r>
                        <a:rPr lang="en-US" sz="1500" baseline="0" dirty="0" smtClean="0"/>
                        <a:t>II</a:t>
                      </a:r>
                      <a:r>
                        <a:rPr lang="ru-RU" sz="1500" baseline="0" dirty="0" smtClean="0"/>
                        <a:t>.</a:t>
                      </a:r>
                      <a:endParaRPr lang="ru-RU" sz="1500" dirty="0"/>
                    </a:p>
                  </a:txBody>
                  <a:tcPr marL="68705" marR="68705" marT="45593" marB="45593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/>
                        <a:t>Решение Коллегии</a:t>
                      </a:r>
                      <a:r>
                        <a:rPr lang="ru-RU" sz="1500" baseline="0" dirty="0" smtClean="0"/>
                        <a:t/>
                      </a:r>
                      <a:br>
                        <a:rPr lang="ru-RU" sz="1500" baseline="0" dirty="0" smtClean="0"/>
                      </a:br>
                      <a:r>
                        <a:rPr lang="ru-RU" sz="1500" baseline="0" dirty="0" smtClean="0"/>
                        <a:t>от 22.12.2015 № 172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/>
                        <a:t>Решение Совета</a:t>
                      </a:r>
                      <a:r>
                        <a:rPr lang="ru-RU" sz="1500" baseline="0" dirty="0" smtClean="0"/>
                        <a:t/>
                      </a:r>
                      <a:br>
                        <a:rPr lang="ru-RU" sz="1500" baseline="0" dirty="0" smtClean="0"/>
                      </a:br>
                      <a:r>
                        <a:rPr lang="ru-RU" sz="1500" baseline="0" dirty="0" smtClean="0"/>
                        <a:t>от 03.11.2016 № 76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/>
                        <a:t>Решение Совета</a:t>
                      </a:r>
                      <a:r>
                        <a:rPr lang="ru-RU" sz="1500" baseline="0" dirty="0" smtClean="0"/>
                        <a:t/>
                      </a:r>
                      <a:br>
                        <a:rPr lang="ru-RU" sz="1500" baseline="0" dirty="0" smtClean="0"/>
                      </a:br>
                      <a:r>
                        <a:rPr lang="ru-RU" sz="1500" baseline="0" dirty="0" smtClean="0"/>
                        <a:t>от 03.11.2016 № 78</a:t>
                      </a:r>
                    </a:p>
                  </a:txBody>
                  <a:tcPr marL="68705" marR="68705" marT="45593" marB="45593"/>
                </a:tc>
              </a:tr>
              <a:tr h="861519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500" dirty="0" smtClean="0"/>
                        <a:t>Изменения в части качества</a:t>
                      </a:r>
                      <a:endParaRPr lang="ru-RU" sz="1500" dirty="0"/>
                    </a:p>
                  </a:txBody>
                  <a:tcPr marL="68705" marR="68705" marT="45593" marB="45593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500" dirty="0" smtClean="0"/>
                        <a:t>Введения процедуры «проектирования качества» лекарства в</a:t>
                      </a:r>
                      <a:r>
                        <a:rPr lang="ru-RU" sz="1500" baseline="0" dirty="0" smtClean="0"/>
                        <a:t> момент его разработки («Проектное поле», «Сфера дизайна» продукции).</a:t>
                      </a:r>
                    </a:p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500" baseline="0" dirty="0" smtClean="0"/>
                        <a:t>Разработка Фармакопеи Союза (</a:t>
                      </a:r>
                      <a:r>
                        <a:rPr lang="en-US" sz="1500" baseline="0" dirty="0" smtClean="0"/>
                        <a:t>I </a:t>
                      </a:r>
                      <a:r>
                        <a:rPr lang="ru-RU" sz="1500" baseline="0" dirty="0" smtClean="0"/>
                        <a:t>том)</a:t>
                      </a:r>
                      <a:endParaRPr lang="ru-RU" sz="1500" dirty="0"/>
                    </a:p>
                  </a:txBody>
                  <a:tcPr marL="68705" marR="68705" marT="45593" marB="45593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/>
                        <a:t>Решения Совета</a:t>
                      </a:r>
                      <a:r>
                        <a:rPr lang="ru-RU" sz="1500" baseline="0" dirty="0" smtClean="0"/>
                        <a:t/>
                      </a:r>
                      <a:br>
                        <a:rPr lang="ru-RU" sz="1500" baseline="0" dirty="0" smtClean="0"/>
                      </a:br>
                      <a:r>
                        <a:rPr lang="ru-RU" sz="1500" baseline="0" dirty="0" smtClean="0"/>
                        <a:t>от 03.11.2016 №89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/>
                        <a:t>Подготовлено более 180 ОФС</a:t>
                      </a:r>
                      <a:endParaRPr lang="ru-RU" sz="1500" dirty="0"/>
                    </a:p>
                  </a:txBody>
                  <a:tcPr marL="68705" marR="68705" marT="45593" marB="45593"/>
                </a:tc>
              </a:tr>
              <a:tr h="798390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500" dirty="0" smtClean="0"/>
                        <a:t>Изменения в части регистрации</a:t>
                      </a:r>
                      <a:endParaRPr lang="ru-RU" sz="1500" dirty="0"/>
                    </a:p>
                  </a:txBody>
                  <a:tcPr marL="68705" marR="68705" marT="45593" marB="45593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500" dirty="0" smtClean="0"/>
                        <a:t>Установление</a:t>
                      </a:r>
                      <a:r>
                        <a:rPr lang="ru-RU" sz="1500" baseline="0" dirty="0" smtClean="0"/>
                        <a:t> процедуры «регистрации на условиях».</a:t>
                      </a:r>
                    </a:p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500" baseline="0" dirty="0" smtClean="0"/>
                        <a:t>Разделение изменений в регистрационное досье на 3 группы: </a:t>
                      </a:r>
                      <a:r>
                        <a:rPr lang="en-US" sz="1500" baseline="0" dirty="0" smtClean="0"/>
                        <a:t>IA, IB</a:t>
                      </a:r>
                      <a:r>
                        <a:rPr lang="ru-RU" sz="1500" baseline="0" dirty="0" smtClean="0"/>
                        <a:t> и </a:t>
                      </a:r>
                      <a:r>
                        <a:rPr lang="en-US" sz="1500" baseline="0" dirty="0" smtClean="0"/>
                        <a:t>II</a:t>
                      </a:r>
                      <a:r>
                        <a:rPr lang="ru-RU" sz="1500" baseline="0" dirty="0" smtClean="0"/>
                        <a:t> с возможностью «пакетной подачи» изменений в досье низких классов</a:t>
                      </a:r>
                      <a:endParaRPr lang="ru-RU" sz="1500" dirty="0"/>
                    </a:p>
                  </a:txBody>
                  <a:tcPr marL="68705" marR="68705" marT="45593" marB="45593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500" baseline="0" dirty="0" smtClean="0"/>
                        <a:t>Решения Совета</a:t>
                      </a:r>
                      <a:br>
                        <a:rPr lang="ru-RU" sz="1500" baseline="0" dirty="0" smtClean="0"/>
                      </a:br>
                      <a:r>
                        <a:rPr lang="ru-RU" sz="1500" baseline="0" dirty="0" smtClean="0"/>
                        <a:t>от 03.11.2016 №78</a:t>
                      </a:r>
                      <a:br>
                        <a:rPr lang="ru-RU" sz="1500" baseline="0" dirty="0" smtClean="0"/>
                      </a:br>
                      <a:r>
                        <a:rPr lang="ru-RU" sz="1500" baseline="0" dirty="0" smtClean="0"/>
                        <a:t>(текст + приложения 19, 20)</a:t>
                      </a:r>
                      <a:endParaRPr lang="ru-RU" sz="1500" dirty="0"/>
                    </a:p>
                  </a:txBody>
                  <a:tcPr marL="68705" marR="68705" marT="45593" marB="45593"/>
                </a:tc>
              </a:tr>
            </a:tbl>
          </a:graphicData>
        </a:graphic>
      </p:graphicFrame>
      <p:sp>
        <p:nvSpPr>
          <p:cNvPr id="5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322316" y="6543805"/>
            <a:ext cx="758952" cy="246888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6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90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116632"/>
            <a:ext cx="6372200" cy="838200"/>
          </a:xfrm>
        </p:spPr>
        <p:txBody>
          <a:bodyPr lIns="76819" tIns="38409" rIns="76819" bIns="38409">
            <a:noAutofit/>
          </a:bodyPr>
          <a:lstStyle/>
          <a:p>
            <a:r>
              <a:rPr lang="ru-RU" sz="2700" dirty="0"/>
              <a:t>«Новеллы» законодательного регулирования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1053700"/>
              </p:ext>
            </p:extLst>
          </p:nvPr>
        </p:nvGraphicFramePr>
        <p:xfrm>
          <a:off x="81111" y="1131921"/>
          <a:ext cx="8981779" cy="5628175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569239"/>
                <a:gridCol w="5302254"/>
                <a:gridCol w="2110286"/>
              </a:tblGrid>
              <a:tr h="27480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sz="1600" dirty="0" smtClean="0"/>
                        <a:t>«НОВЕЛЛА»</a:t>
                      </a:r>
                      <a:endParaRPr lang="ru-RU" sz="1600" dirty="0"/>
                    </a:p>
                  </a:txBody>
                  <a:tcPr marL="68705" marR="68705" marT="45593" marB="45593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sz="1600" dirty="0" smtClean="0"/>
                        <a:t>Краткая характеристика</a:t>
                      </a:r>
                      <a:endParaRPr lang="ru-RU" sz="1600" dirty="0"/>
                    </a:p>
                  </a:txBody>
                  <a:tcPr marL="68705" marR="68705" marT="45593" marB="45593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sz="1600" dirty="0" smtClean="0"/>
                        <a:t>Нормативный</a:t>
                      </a:r>
                      <a:r>
                        <a:rPr lang="ru-RU" sz="1600" baseline="0" dirty="0" smtClean="0"/>
                        <a:t> акт</a:t>
                      </a:r>
                      <a:endParaRPr lang="ru-RU" sz="1600" dirty="0"/>
                    </a:p>
                  </a:txBody>
                  <a:tcPr marL="68705" marR="68705" marT="45593" marB="45593"/>
                </a:tc>
              </a:tr>
              <a:tr h="274807">
                <a:tc gridSpan="3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sz="1600" dirty="0" smtClean="0"/>
                        <a:t>Для дистрибьюторов и аптечных сетей</a:t>
                      </a:r>
                      <a:endParaRPr lang="ru-RU" sz="1600" dirty="0"/>
                    </a:p>
                  </a:txBody>
                  <a:tcPr marL="68705" marR="68705" marT="45593" marB="45593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8618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600" dirty="0" smtClean="0"/>
                        <a:t>Изменение</a:t>
                      </a:r>
                      <a:r>
                        <a:rPr lang="ru-RU" sz="1600" baseline="0" dirty="0" smtClean="0"/>
                        <a:t>  в части </a:t>
                      </a:r>
                      <a:r>
                        <a:rPr lang="en-US" sz="1600" baseline="0" dirty="0" smtClean="0"/>
                        <a:t>GDP</a:t>
                      </a:r>
                      <a:endParaRPr lang="ru-RU" sz="1600" dirty="0"/>
                    </a:p>
                  </a:txBody>
                  <a:tcPr marL="68705" marR="68705" marT="45593" marB="45593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600" dirty="0" smtClean="0"/>
                        <a:t>Введение института</a:t>
                      </a:r>
                      <a:r>
                        <a:rPr lang="ru-RU" sz="1600" baseline="0" dirty="0" smtClean="0"/>
                        <a:t> ответственных лиц</a:t>
                      </a:r>
                      <a:endParaRPr lang="ru-RU" sz="1600" dirty="0" smtClean="0"/>
                    </a:p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600" dirty="0" smtClean="0"/>
                        <a:t>Анализ цепей поставки в целях обеспечения качества</a:t>
                      </a:r>
                    </a:p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600" dirty="0" smtClean="0"/>
                        <a:t>Применение</a:t>
                      </a:r>
                      <a:r>
                        <a:rPr lang="ru-RU" sz="1600" baseline="0" dirty="0" smtClean="0"/>
                        <a:t> концепции анализа рисков для обоснования условий хранения</a:t>
                      </a:r>
                    </a:p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600" baseline="0" dirty="0" smtClean="0"/>
                        <a:t>Изменение системы возврата продукции</a:t>
                      </a:r>
                      <a:endParaRPr lang="ru-RU" sz="1600" dirty="0"/>
                    </a:p>
                  </a:txBody>
                  <a:tcPr marL="68705" marR="68705" marT="45593" marB="45593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600" dirty="0" smtClean="0"/>
                        <a:t>Решение Совета</a:t>
                      </a:r>
                      <a:br>
                        <a:rPr lang="ru-RU" sz="1600" dirty="0" smtClean="0"/>
                      </a:br>
                      <a:r>
                        <a:rPr lang="ru-RU" sz="1600" dirty="0" smtClean="0"/>
                        <a:t>от 03.11.2016 № </a:t>
                      </a:r>
                      <a:r>
                        <a:rPr lang="ru-RU" sz="1600" baseline="0" dirty="0" smtClean="0"/>
                        <a:t>80</a:t>
                      </a:r>
                    </a:p>
                  </a:txBody>
                  <a:tcPr marL="68705" marR="68705" marT="45593" marB="45593"/>
                </a:tc>
              </a:tr>
              <a:tr h="90216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600" dirty="0" smtClean="0"/>
                        <a:t>Изменение в части категорий товаров</a:t>
                      </a:r>
                      <a:endParaRPr lang="ru-RU" sz="1600" dirty="0"/>
                    </a:p>
                  </a:txBody>
                  <a:tcPr marL="68705" marR="68705" marT="45593" marB="45593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600" dirty="0" smtClean="0"/>
                        <a:t>Изменение классификационных подходов к выделению групп рецептурных и безрецептурных лекарственных средств на основе концепции</a:t>
                      </a:r>
                      <a:r>
                        <a:rPr lang="ru-RU" sz="1600" baseline="0" dirty="0" smtClean="0"/>
                        <a:t> величины «потенциального вреда»</a:t>
                      </a:r>
                      <a:endParaRPr lang="ru-RU" sz="1600" dirty="0"/>
                    </a:p>
                  </a:txBody>
                  <a:tcPr marL="68705" marR="68705" marT="45593" marB="45593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Решение Коллегии</a:t>
                      </a:r>
                      <a:r>
                        <a:rPr lang="ru-RU" sz="1600" baseline="0" dirty="0" smtClean="0"/>
                        <a:t/>
                      </a:r>
                      <a:br>
                        <a:rPr lang="ru-RU" sz="1600" baseline="0" dirty="0" smtClean="0"/>
                      </a:br>
                      <a:r>
                        <a:rPr lang="ru-RU" sz="1600" baseline="0" dirty="0" smtClean="0"/>
                        <a:t>от 29.12.2015 № 178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Рекомендация Коллег.</a:t>
                      </a:r>
                      <a:br>
                        <a:rPr lang="ru-RU" sz="1600" baseline="0" dirty="0" smtClean="0"/>
                      </a:br>
                      <a:r>
                        <a:rPr lang="ru-RU" sz="1600" baseline="0" dirty="0" smtClean="0"/>
                        <a:t>от 29.12.2015 № 30</a:t>
                      </a:r>
                    </a:p>
                  </a:txBody>
                  <a:tcPr marL="68705" marR="68705" marT="45593" marB="45593"/>
                </a:tc>
              </a:tr>
              <a:tr h="109630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600" dirty="0" smtClean="0"/>
                        <a:t>Изменения в части информации о лекарстве</a:t>
                      </a:r>
                      <a:endParaRPr lang="ru-RU" sz="1600" dirty="0"/>
                    </a:p>
                  </a:txBody>
                  <a:tcPr marL="68705" marR="68705" marT="45593" marB="45593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600" baseline="0" dirty="0" smtClean="0"/>
                        <a:t>Переход инструкции по медицинскому применению в Общую характеристику лекарственного препарата</a:t>
                      </a:r>
                    </a:p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600" baseline="0" dirty="0" smtClean="0"/>
                        <a:t>Переход листка-вкладыша в инструкцию по медицинскому применению (листок-вкладыш) с изложением в нем информации по 6 основным блокам</a:t>
                      </a:r>
                    </a:p>
                  </a:txBody>
                  <a:tcPr marL="68705" marR="68705" marT="45593" marB="45593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Решение Совета</a:t>
                      </a:r>
                      <a:br>
                        <a:rPr lang="ru-RU" sz="1600" dirty="0" smtClean="0"/>
                      </a:br>
                      <a:r>
                        <a:rPr lang="ru-RU" sz="1600" dirty="0" smtClean="0"/>
                        <a:t>от 03.11.2016 № </a:t>
                      </a:r>
                      <a:r>
                        <a:rPr lang="ru-RU" sz="1600" baseline="0" dirty="0" smtClean="0"/>
                        <a:t>88</a:t>
                      </a:r>
                      <a:endParaRPr lang="ru-RU" sz="1600" dirty="0" smtClean="0"/>
                    </a:p>
                  </a:txBody>
                  <a:tcPr marL="68705" marR="68705" marT="45593" marB="45593"/>
                </a:tc>
              </a:tr>
              <a:tr h="274807">
                <a:tc gridSpan="3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600" dirty="0" smtClean="0"/>
                        <a:t>Для врачей и исследовательских центров</a:t>
                      </a:r>
                      <a:endParaRPr lang="ru-RU" sz="1600" dirty="0"/>
                    </a:p>
                  </a:txBody>
                  <a:tcPr marL="68705" marR="68705" marT="45593" marB="45593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endParaRPr lang="ru-RU" sz="1600" dirty="0"/>
                    </a:p>
                  </a:txBody>
                  <a:tcPr/>
                </a:tc>
              </a:tr>
              <a:tr h="109630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600" dirty="0" smtClean="0"/>
                        <a:t>Изменения в части </a:t>
                      </a:r>
                      <a:r>
                        <a:rPr lang="en-US" sz="1600" dirty="0" smtClean="0"/>
                        <a:t>GCP</a:t>
                      </a:r>
                      <a:endParaRPr lang="ru-RU" sz="1600" dirty="0"/>
                    </a:p>
                  </a:txBody>
                  <a:tcPr marL="68705" marR="68705" marT="45593" marB="45593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600" dirty="0" smtClean="0"/>
                        <a:t>Введение нового стандарта подготовки исследовательского отчета и анализа безопасности лекарственного средства</a:t>
                      </a:r>
                    </a:p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600" dirty="0" smtClean="0"/>
                        <a:t>Введение валидации компьютеризированных систем</a:t>
                      </a:r>
                      <a:endParaRPr lang="ru-RU" sz="1600" dirty="0"/>
                    </a:p>
                  </a:txBody>
                  <a:tcPr marL="68705" marR="68705" marT="45593" marB="45593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lang="ru-RU" sz="1600" dirty="0" smtClean="0"/>
                        <a:t>Решения Совета</a:t>
                      </a:r>
                      <a:br>
                        <a:rPr lang="ru-RU" sz="1600" dirty="0" smtClean="0"/>
                      </a:br>
                      <a:r>
                        <a:rPr lang="ru-RU" sz="1600" dirty="0" smtClean="0"/>
                        <a:t>от 03.11.2016</a:t>
                      </a:r>
                      <a:br>
                        <a:rPr lang="ru-RU" sz="1600" dirty="0" smtClean="0"/>
                      </a:br>
                      <a:r>
                        <a:rPr lang="ru-RU" sz="1600" dirty="0" smtClean="0"/>
                        <a:t>№</a:t>
                      </a:r>
                      <a:r>
                        <a:rPr lang="ru-RU" sz="1600" baseline="0" dirty="0" smtClean="0"/>
                        <a:t> 79,81</a:t>
                      </a:r>
                      <a:endParaRPr lang="ru-RU" sz="1600" dirty="0"/>
                    </a:p>
                  </a:txBody>
                  <a:tcPr marL="68705" marR="68705" marT="45593" marB="45593"/>
                </a:tc>
              </a:tr>
            </a:tbl>
          </a:graphicData>
        </a:graphic>
      </p:graphicFrame>
      <p:sp>
        <p:nvSpPr>
          <p:cNvPr id="5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7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02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116632"/>
            <a:ext cx="6144744" cy="720080"/>
          </a:xfrm>
        </p:spPr>
        <p:txBody>
          <a:bodyPr/>
          <a:lstStyle/>
          <a:p>
            <a:r>
              <a:rPr lang="ru-RU" dirty="0" smtClean="0"/>
              <a:t>ФАРМАКОПЕЯ СОЮЗА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68512636"/>
              </p:ext>
            </p:extLst>
          </p:nvPr>
        </p:nvGraphicFramePr>
        <p:xfrm>
          <a:off x="-180528" y="1844824"/>
          <a:ext cx="4191000" cy="4679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004549876"/>
              </p:ext>
            </p:extLst>
          </p:nvPr>
        </p:nvGraphicFramePr>
        <p:xfrm>
          <a:off x="4716016" y="1124744"/>
          <a:ext cx="43434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603C2-DC32-42BB-90FC-CB663BCC0876}" type="slidenum">
              <a:rPr lang="ru-RU" b="1" smtClean="0">
                <a:solidFill>
                  <a:schemeClr val="tx1"/>
                </a:solidFill>
              </a:rPr>
              <a:t>8</a:t>
            </a:fld>
            <a:endParaRPr lang="ru-RU" b="1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124744"/>
            <a:ext cx="4355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Структура 1 тома</a:t>
            </a:r>
            <a:br>
              <a:rPr lang="ru-RU" b="1" dirty="0" smtClean="0"/>
            </a:br>
            <a:r>
              <a:rPr lang="ru-RU" b="1" dirty="0" smtClean="0"/>
              <a:t>«Общие фармакопейные статьи»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5115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627784" y="116632"/>
            <a:ext cx="6291808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Страница фармакопеи союза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360458" y="6453336"/>
            <a:ext cx="758952" cy="246888"/>
          </a:xfrm>
        </p:spPr>
        <p:txBody>
          <a:bodyPr/>
          <a:lstStyle/>
          <a:p>
            <a:fld id="{CDA603C2-DC32-42BB-90FC-CB663BCC0876}" type="slidenum">
              <a:rPr lang="ru-RU" b="1" smtClean="0">
                <a:solidFill>
                  <a:schemeClr val="tx1"/>
                </a:solidFill>
              </a:rPr>
              <a:t>9</a:t>
            </a:fld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52" t="12017" r="24883" b="2507"/>
          <a:stretch/>
        </p:blipFill>
        <p:spPr bwMode="auto">
          <a:xfrm>
            <a:off x="0" y="1052736"/>
            <a:ext cx="4563207" cy="4304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вал 7"/>
          <p:cNvSpPr/>
          <p:nvPr/>
        </p:nvSpPr>
        <p:spPr>
          <a:xfrm>
            <a:off x="3051038" y="3186599"/>
            <a:ext cx="1440161" cy="31062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624418" y="5445223"/>
            <a:ext cx="4536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</a:rPr>
              <a:t>http://www.eurasiancommission.org/ru/act/texnreg/deptexreg/LS1/Pages/pharmacopoeia.aspx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0" y="1844824"/>
            <a:ext cx="2771800" cy="21602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5496" y="5445224"/>
            <a:ext cx="42484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</a:rPr>
              <a:t>http://www.eurasiancommission.org/ru/act/texnreg/Pages/default.aspx</a:t>
            </a:r>
            <a:endParaRPr lang="ru-RU" sz="1600" dirty="0">
              <a:solidFill>
                <a:srgbClr val="C000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22" t="12291" r="25060" b="3440"/>
          <a:stretch/>
        </p:blipFill>
        <p:spPr bwMode="auto">
          <a:xfrm>
            <a:off x="4855082" y="1113542"/>
            <a:ext cx="4186364" cy="4146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Овал 16"/>
          <p:cNvSpPr/>
          <p:nvPr/>
        </p:nvSpPr>
        <p:spPr>
          <a:xfrm>
            <a:off x="6012160" y="2348880"/>
            <a:ext cx="2808312" cy="43204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19989524">
            <a:off x="4478935" y="2831000"/>
            <a:ext cx="1589339" cy="324918"/>
          </a:xfrm>
          <a:prstGeom prst="rightArrow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83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fault Theme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761</TotalTime>
  <Words>948</Words>
  <Application>Microsoft Office PowerPoint</Application>
  <PresentationFormat>Экран (4:3)</PresentationFormat>
  <Paragraphs>173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Wingdings 2</vt:lpstr>
      <vt:lpstr>Franklin Gothic Medium</vt:lpstr>
      <vt:lpstr>Calibri</vt:lpstr>
      <vt:lpstr>Franklin Gothic Book</vt:lpstr>
      <vt:lpstr>Default Theme</vt:lpstr>
      <vt:lpstr>Гармонизация национальных регуляторных процедур – необходимое условие создания общего рынка лекарственных средств в рамках ЕАЭС</vt:lpstr>
      <vt:lpstr>Нормативная база в области регулирования рынка ЛЕКАРСТВ и медицинских изделий: ДОКУМЕНТЫ ПЕРВОГО УРОВНЯ</vt:lpstr>
      <vt:lpstr>Ключевые положения соглашения об обращении ЛЕКАРСТВЕННЫХ СРЕДСТВ</vt:lpstr>
      <vt:lpstr>Нормативная база в области регулирования рынка лекарств: ДОКУМЕНТЫ ВТОРОГО УРОВНЯ</vt:lpstr>
      <vt:lpstr>Процедуры регистрации и экспертизы</vt:lpstr>
      <vt:lpstr>«Новеллы» законодательного регулирования</vt:lpstr>
      <vt:lpstr>«Новеллы» законодательного регулирования</vt:lpstr>
      <vt:lpstr>ФАРМАКОПЕЯ СОЮЗА</vt:lpstr>
      <vt:lpstr>Страница фармакопеи союза</vt:lpstr>
      <vt:lpstr>Нормативная база в области регулирования рынка лЕКАРСТВ: ДОКУМЕНТЫ ТРЕТЬЕГО УРОВНЯ (2016-2018 гг)</vt:lpstr>
      <vt:lpstr>Нормативная БАЗА ОБЩЕГО РЫНКА</vt:lpstr>
      <vt:lpstr>ПРОТОТИП ИНФОРМАЦИОННОЙ СИСТЕМЫ по ЛЕКАРСТВЕННЫМ СРЕДСТВАМ</vt:lpstr>
      <vt:lpstr>Международная деятельность комиссии в сфере обращения лекарственных средств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Рождественский Дмитрий Анатольевич</dc:creator>
  <cp:lastModifiedBy>user</cp:lastModifiedBy>
  <cp:revision>55</cp:revision>
  <cp:lastPrinted>2016-10-27T12:54:40Z</cp:lastPrinted>
  <dcterms:created xsi:type="dcterms:W3CDTF">2016-10-20T15:23:53Z</dcterms:created>
  <dcterms:modified xsi:type="dcterms:W3CDTF">2017-05-15T13:27:18Z</dcterms:modified>
</cp:coreProperties>
</file>