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0349-CE01-4015-BA61-3C5F18D5B3D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9E32-6BD8-4B90-A382-594438A8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0349-CE01-4015-BA61-3C5F18D5B3D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9E32-6BD8-4B90-A382-594438A8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3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Практический опыт применения отдельных норм надлежащей дистрибьюторской практики </a:t>
            </a:r>
            <a:br>
              <a:rPr lang="ru-RU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аптечном складе </a:t>
            </a:r>
            <a:br>
              <a:rPr lang="ru-RU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РУП «БЕЛФРАМАЦИЯ» </a:t>
            </a:r>
            <a:endParaRPr lang="ru-RU" sz="4000" b="1" dirty="0">
              <a:ln w="0">
                <a:solidFill>
                  <a:schemeClr val="bg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Batang" panose="02030600000101010101" pitchFamily="18" charset="-127"/>
              <a:cs typeface="Consolas" panose="020B0609020204030204" pitchFamily="49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8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Температурные 3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</a:t>
            </a:r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карты,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полученные в результате проведения картирования (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mapping)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2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Контроль температуры в холодильных камерах на рабочем месте дежурной службы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5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Термосумка и термоконтейнер</a:t>
            </a:r>
            <a:b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9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Термодатчики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5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Специализированный автотранспорт</a:t>
            </a:r>
            <a:b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7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6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5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9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Проходная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Погрузка и выгрузка товара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Холодильные камеры отделов хранения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6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Термодатчики холодильной камеры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6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Регистрация температуры в холодильных камерах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0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Произвольный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Практический опыт применения отдельных норм надлежащей дистрибьюторской практики  в аптечном складе  РУП «БЕЛФРАМАЦИЯ» </vt:lpstr>
      <vt:lpstr>Презентация PowerPoint</vt:lpstr>
      <vt:lpstr>Презентация PowerPoint</vt:lpstr>
      <vt:lpstr>Презентация PowerPoint</vt:lpstr>
      <vt:lpstr>Проходная</vt:lpstr>
      <vt:lpstr>Погрузка и выгрузка товара </vt:lpstr>
      <vt:lpstr>Холодильные камеры отделов хранения</vt:lpstr>
      <vt:lpstr>Термодатчики холодильной камеры</vt:lpstr>
      <vt:lpstr>Регистрация температуры в холодильных камерах </vt:lpstr>
      <vt:lpstr>Температурные 3D карты, полученные в результате проведения картирования (mapping)</vt:lpstr>
      <vt:lpstr>Контроль температуры в холодильных камерах на рабочем месте дежурной службы</vt:lpstr>
      <vt:lpstr>Термосумка и термоконтейнер </vt:lpstr>
      <vt:lpstr>Термодатчики </vt:lpstr>
      <vt:lpstr>Специализированный автотранспорт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применения отдельных норм надлежащей дистрибьюторской практики  в аптечном складе  РУП «БЕЛФРАМАЦИЯ» </dc:title>
  <dc:creator>USER</dc:creator>
  <cp:lastModifiedBy>USER</cp:lastModifiedBy>
  <cp:revision>1</cp:revision>
  <dcterms:created xsi:type="dcterms:W3CDTF">2018-04-21T06:52:02Z</dcterms:created>
  <dcterms:modified xsi:type="dcterms:W3CDTF">2018-04-21T06:52:03Z</dcterms:modified>
</cp:coreProperties>
</file>